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8" r:id="rId7"/>
    <p:sldId id="269" r:id="rId8"/>
    <p:sldId id="271" r:id="rId9"/>
    <p:sldId id="27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3C95"/>
    <a:srgbClr val="1D384C"/>
    <a:srgbClr val="2865B2"/>
    <a:srgbClr val="940F13"/>
    <a:srgbClr val="F7941D"/>
    <a:srgbClr val="247D83"/>
    <a:srgbClr val="BED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4572F-5757-BC4E-90A1-E99CF7D63CC1}" v="39" dt="2021-12-01T16:18:20.744"/>
    <p1510:client id="{598762D4-3D67-EBF8-BCEC-B162226C357E}" v="318" dt="2021-12-08T14:25:10.760"/>
    <p1510:client id="{8C2F8881-B9E7-4673-9941-D50A1FE71432}" v="123" dt="2021-12-01T18:01:05.356"/>
    <p1510:client id="{B56A24CA-526C-444E-B9BF-BAF2DBA6C553}" v="23" dt="2021-12-01T17:58:29.768"/>
    <p1510:client id="{C0CD85C5-54BA-8BEC-7D01-277A4B74B9F1}" v="1229" dt="2021-12-01T19:34:15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8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Kerr" userId="S::andrew.kerr@metrocharity.org.uk::4353d390-f1fe-4962-96d2-552af204605f" providerId="AD" clId="Web-{C0CD85C5-54BA-8BEC-7D01-277A4B74B9F1}"/>
    <pc:docChg chg="addSld delSld modSld">
      <pc:chgData name="Andrew Kerr" userId="S::andrew.kerr@metrocharity.org.uk::4353d390-f1fe-4962-96d2-552af204605f" providerId="AD" clId="Web-{C0CD85C5-54BA-8BEC-7D01-277A4B74B9F1}" dt="2021-12-01T19:34:15.105" v="1304" actId="20577"/>
      <pc:docMkLst>
        <pc:docMk/>
      </pc:docMkLst>
      <pc:sldChg chg="modSp">
        <pc:chgData name="Andrew Kerr" userId="S::andrew.kerr@metrocharity.org.uk::4353d390-f1fe-4962-96d2-552af204605f" providerId="AD" clId="Web-{C0CD85C5-54BA-8BEC-7D01-277A4B74B9F1}" dt="2021-12-01T18:37:54.097" v="663" actId="20577"/>
        <pc:sldMkLst>
          <pc:docMk/>
          <pc:sldMk cId="3382386234" sldId="258"/>
        </pc:sldMkLst>
        <pc:spChg chg="mod">
          <ac:chgData name="Andrew Kerr" userId="S::andrew.kerr@metrocharity.org.uk::4353d390-f1fe-4962-96d2-552af204605f" providerId="AD" clId="Web-{C0CD85C5-54BA-8BEC-7D01-277A4B74B9F1}" dt="2021-12-01T18:37:54.097" v="663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modSp new del">
        <pc:chgData name="Andrew Kerr" userId="S::andrew.kerr@metrocharity.org.uk::4353d390-f1fe-4962-96d2-552af204605f" providerId="AD" clId="Web-{C0CD85C5-54BA-8BEC-7D01-277A4B74B9F1}" dt="2021-12-01T19:26:38.359" v="1130"/>
        <pc:sldMkLst>
          <pc:docMk/>
          <pc:sldMk cId="3296508794" sldId="259"/>
        </pc:sldMkLst>
        <pc:spChg chg="mod">
          <ac:chgData name="Andrew Kerr" userId="S::andrew.kerr@metrocharity.org.uk::4353d390-f1fe-4962-96d2-552af204605f" providerId="AD" clId="Web-{C0CD85C5-54BA-8BEC-7D01-277A4B74B9F1}" dt="2021-12-01T18:20:17.915" v="385" actId="20577"/>
          <ac:spMkLst>
            <pc:docMk/>
            <pc:sldMk cId="3296508794" sldId="259"/>
            <ac:spMk id="2" creationId="{1C41AEC4-54EE-4E9F-928C-7B4524B9D149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26:29.046" v="1127" actId="20577"/>
          <ac:spMkLst>
            <pc:docMk/>
            <pc:sldMk cId="3296508794" sldId="259"/>
            <ac:spMk id="3" creationId="{55AB79A1-ECCA-4C72-A6A0-C8A225A4667A}"/>
          </ac:spMkLst>
        </pc:spChg>
      </pc:sldChg>
      <pc:sldChg chg="modSp new del">
        <pc:chgData name="Andrew Kerr" userId="S::andrew.kerr@metrocharity.org.uk::4353d390-f1fe-4962-96d2-552af204605f" providerId="AD" clId="Web-{C0CD85C5-54BA-8BEC-7D01-277A4B74B9F1}" dt="2021-12-01T19:23:44.948" v="1035"/>
        <pc:sldMkLst>
          <pc:docMk/>
          <pc:sldMk cId="4242434942" sldId="260"/>
        </pc:sldMkLst>
        <pc:spChg chg="mod">
          <ac:chgData name="Andrew Kerr" userId="S::andrew.kerr@metrocharity.org.uk::4353d390-f1fe-4962-96d2-552af204605f" providerId="AD" clId="Web-{C0CD85C5-54BA-8BEC-7D01-277A4B74B9F1}" dt="2021-12-01T18:20:30.165" v="398" actId="20577"/>
          <ac:spMkLst>
            <pc:docMk/>
            <pc:sldMk cId="4242434942" sldId="260"/>
            <ac:spMk id="2" creationId="{BD57ACA2-3CD4-4980-9E27-B2E08684F13D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23:04.275" v="1008" actId="20577"/>
          <ac:spMkLst>
            <pc:docMk/>
            <pc:sldMk cId="4242434942" sldId="260"/>
            <ac:spMk id="3" creationId="{468FDC60-42DE-4FF0-BA0B-1CE7BD1B1FBD}"/>
          </ac:spMkLst>
        </pc:spChg>
      </pc:sldChg>
      <pc:sldChg chg="modSp new">
        <pc:chgData name="Andrew Kerr" userId="S::andrew.kerr@metrocharity.org.uk::4353d390-f1fe-4962-96d2-552af204605f" providerId="AD" clId="Web-{C0CD85C5-54BA-8BEC-7D01-277A4B74B9F1}" dt="2021-12-01T18:19:39.117" v="378" actId="20577"/>
        <pc:sldMkLst>
          <pc:docMk/>
          <pc:sldMk cId="2988629506" sldId="261"/>
        </pc:sldMkLst>
        <pc:spChg chg="mod">
          <ac:chgData name="Andrew Kerr" userId="S::andrew.kerr@metrocharity.org.uk::4353d390-f1fe-4962-96d2-552af204605f" providerId="AD" clId="Web-{C0CD85C5-54BA-8BEC-7D01-277A4B74B9F1}" dt="2021-12-01T18:13:09.108" v="184" actId="20577"/>
          <ac:spMkLst>
            <pc:docMk/>
            <pc:sldMk cId="2988629506" sldId="261"/>
            <ac:spMk id="2" creationId="{8CAB7A2B-E5BE-4A42-B05B-064EA37798CE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8:19:39.117" v="378" actId="20577"/>
          <ac:spMkLst>
            <pc:docMk/>
            <pc:sldMk cId="2988629506" sldId="261"/>
            <ac:spMk id="3" creationId="{F5DB0760-4B27-4CA5-8B2C-7AF2A738FFFB}"/>
          </ac:spMkLst>
        </pc:spChg>
      </pc:sldChg>
      <pc:sldChg chg="modSp new">
        <pc:chgData name="Andrew Kerr" userId="S::andrew.kerr@metrocharity.org.uk::4353d390-f1fe-4962-96d2-552af204605f" providerId="AD" clId="Web-{C0CD85C5-54BA-8BEC-7D01-277A4B74B9F1}" dt="2021-12-01T18:13:16.905" v="187" actId="20577"/>
        <pc:sldMkLst>
          <pc:docMk/>
          <pc:sldMk cId="2519674045" sldId="262"/>
        </pc:sldMkLst>
        <pc:spChg chg="mod">
          <ac:chgData name="Andrew Kerr" userId="S::andrew.kerr@metrocharity.org.uk::4353d390-f1fe-4962-96d2-552af204605f" providerId="AD" clId="Web-{C0CD85C5-54BA-8BEC-7D01-277A4B74B9F1}" dt="2021-12-01T18:13:16.905" v="187" actId="20577"/>
          <ac:spMkLst>
            <pc:docMk/>
            <pc:sldMk cId="2519674045" sldId="262"/>
            <ac:spMk id="2" creationId="{2A2915B4-FC95-4248-A4E4-F00324F85668}"/>
          </ac:spMkLst>
        </pc:spChg>
      </pc:sldChg>
      <pc:sldChg chg="modSp add del replId">
        <pc:chgData name="Andrew Kerr" userId="S::andrew.kerr@metrocharity.org.uk::4353d390-f1fe-4962-96d2-552af204605f" providerId="AD" clId="Web-{C0CD85C5-54BA-8BEC-7D01-277A4B74B9F1}" dt="2021-12-01T19:23:42.964" v="1034"/>
        <pc:sldMkLst>
          <pc:docMk/>
          <pc:sldMk cId="3476068622" sldId="263"/>
        </pc:sldMkLst>
        <pc:spChg chg="mod">
          <ac:chgData name="Andrew Kerr" userId="S::andrew.kerr@metrocharity.org.uk::4353d390-f1fe-4962-96d2-552af204605f" providerId="AD" clId="Web-{C0CD85C5-54BA-8BEC-7D01-277A4B74B9F1}" dt="2021-12-01T18:33:47.294" v="592" actId="20577"/>
          <ac:spMkLst>
            <pc:docMk/>
            <pc:sldMk cId="3476068622" sldId="263"/>
            <ac:spMk id="2" creationId="{BD57ACA2-3CD4-4980-9E27-B2E08684F13D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21:31.819" v="987" actId="20577"/>
          <ac:spMkLst>
            <pc:docMk/>
            <pc:sldMk cId="3476068622" sldId="263"/>
            <ac:spMk id="3" creationId="{468FDC60-42DE-4FF0-BA0B-1CE7BD1B1FBD}"/>
          </ac:spMkLst>
        </pc:spChg>
      </pc:sldChg>
      <pc:sldChg chg="modSp add del replId">
        <pc:chgData name="Andrew Kerr" userId="S::andrew.kerr@metrocharity.org.uk::4353d390-f1fe-4962-96d2-552af204605f" providerId="AD" clId="Web-{C0CD85C5-54BA-8BEC-7D01-277A4B74B9F1}" dt="2021-12-01T19:27:13.829" v="1152"/>
        <pc:sldMkLst>
          <pc:docMk/>
          <pc:sldMk cId="1771956356" sldId="264"/>
        </pc:sldMkLst>
        <pc:spChg chg="mod">
          <ac:chgData name="Andrew Kerr" userId="S::andrew.kerr@metrocharity.org.uk::4353d390-f1fe-4962-96d2-552af204605f" providerId="AD" clId="Web-{C0CD85C5-54BA-8BEC-7D01-277A4B74B9F1}" dt="2021-12-01T18:41:24.070" v="701" actId="20577"/>
          <ac:spMkLst>
            <pc:docMk/>
            <pc:sldMk cId="1771956356" sldId="264"/>
            <ac:spMk id="2" creationId="{BD57ACA2-3CD4-4980-9E27-B2E08684F13D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27:08.688" v="1148" actId="20577"/>
          <ac:spMkLst>
            <pc:docMk/>
            <pc:sldMk cId="1771956356" sldId="264"/>
            <ac:spMk id="3" creationId="{468FDC60-42DE-4FF0-BA0B-1CE7BD1B1FBD}"/>
          </ac:spMkLst>
        </pc:spChg>
      </pc:sldChg>
      <pc:sldChg chg="modSp new">
        <pc:chgData name="Andrew Kerr" userId="S::andrew.kerr@metrocharity.org.uk::4353d390-f1fe-4962-96d2-552af204605f" providerId="AD" clId="Web-{C0CD85C5-54BA-8BEC-7D01-277A4B74B9F1}" dt="2021-12-01T19:33:16.713" v="1264" actId="20577"/>
        <pc:sldMkLst>
          <pc:docMk/>
          <pc:sldMk cId="2819024489" sldId="265"/>
        </pc:sldMkLst>
        <pc:spChg chg="mod">
          <ac:chgData name="Andrew Kerr" userId="S::andrew.kerr@metrocharity.org.uk::4353d390-f1fe-4962-96d2-552af204605f" providerId="AD" clId="Web-{C0CD85C5-54BA-8BEC-7D01-277A4B74B9F1}" dt="2021-12-01T19:23:56.526" v="1043" actId="20577"/>
          <ac:spMkLst>
            <pc:docMk/>
            <pc:sldMk cId="2819024489" sldId="265"/>
            <ac:spMk id="2" creationId="{78261D7E-070D-4E6C-B20A-7906F84F37F7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33:16.713" v="1264" actId="20577"/>
          <ac:spMkLst>
            <pc:docMk/>
            <pc:sldMk cId="2819024489" sldId="265"/>
            <ac:spMk id="3" creationId="{638CCAE9-E30A-46D5-A794-8CCB160E93AD}"/>
          </ac:spMkLst>
        </pc:spChg>
      </pc:sldChg>
      <pc:sldChg chg="modSp add replId">
        <pc:chgData name="Andrew Kerr" userId="S::andrew.kerr@metrocharity.org.uk::4353d390-f1fe-4962-96d2-552af204605f" providerId="AD" clId="Web-{C0CD85C5-54BA-8BEC-7D01-277A4B74B9F1}" dt="2021-12-01T19:33:45.526" v="1279" actId="20577"/>
        <pc:sldMkLst>
          <pc:docMk/>
          <pc:sldMk cId="195855798" sldId="266"/>
        </pc:sldMkLst>
        <pc:spChg chg="mod">
          <ac:chgData name="Andrew Kerr" userId="S::andrew.kerr@metrocharity.org.uk::4353d390-f1fe-4962-96d2-552af204605f" providerId="AD" clId="Web-{C0CD85C5-54BA-8BEC-7D01-277A4B74B9F1}" dt="2021-12-01T19:24:02.573" v="1045" actId="20577"/>
          <ac:spMkLst>
            <pc:docMk/>
            <pc:sldMk cId="195855798" sldId="266"/>
            <ac:spMk id="2" creationId="{78261D7E-070D-4E6C-B20A-7906F84F37F7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33:45.526" v="1279" actId="20577"/>
          <ac:spMkLst>
            <pc:docMk/>
            <pc:sldMk cId="195855798" sldId="266"/>
            <ac:spMk id="3" creationId="{638CCAE9-E30A-46D5-A794-8CCB160E93AD}"/>
          </ac:spMkLst>
        </pc:spChg>
      </pc:sldChg>
      <pc:sldChg chg="modSp add replId">
        <pc:chgData name="Andrew Kerr" userId="S::andrew.kerr@metrocharity.org.uk::4353d390-f1fe-4962-96d2-552af204605f" providerId="AD" clId="Web-{C0CD85C5-54BA-8BEC-7D01-277A4B74B9F1}" dt="2021-12-01T19:34:15.105" v="1304" actId="20577"/>
        <pc:sldMkLst>
          <pc:docMk/>
          <pc:sldMk cId="4237985605" sldId="267"/>
        </pc:sldMkLst>
        <pc:spChg chg="mod">
          <ac:chgData name="Andrew Kerr" userId="S::andrew.kerr@metrocharity.org.uk::4353d390-f1fe-4962-96d2-552af204605f" providerId="AD" clId="Web-{C0CD85C5-54BA-8BEC-7D01-277A4B74B9F1}" dt="2021-12-01T19:31:33.929" v="1215" actId="20577"/>
          <ac:spMkLst>
            <pc:docMk/>
            <pc:sldMk cId="4237985605" sldId="267"/>
            <ac:spMk id="2" creationId="{78261D7E-070D-4E6C-B20A-7906F84F37F7}"/>
          </ac:spMkLst>
        </pc:spChg>
        <pc:spChg chg="mod">
          <ac:chgData name="Andrew Kerr" userId="S::andrew.kerr@metrocharity.org.uk::4353d390-f1fe-4962-96d2-552af204605f" providerId="AD" clId="Web-{C0CD85C5-54BA-8BEC-7D01-277A4B74B9F1}" dt="2021-12-01T19:34:15.105" v="1304" actId="20577"/>
          <ac:spMkLst>
            <pc:docMk/>
            <pc:sldMk cId="4237985605" sldId="267"/>
            <ac:spMk id="3" creationId="{638CCAE9-E30A-46D5-A794-8CCB160E93AD}"/>
          </ac:spMkLst>
        </pc:spChg>
      </pc:sldChg>
    </pc:docChg>
  </pc:docChgLst>
  <pc:docChgLst>
    <pc:chgData name="Andrew Kerr" userId="S::andrew.kerr@metrocharity.org.uk::4353d390-f1fe-4962-96d2-552af204605f" providerId="AD" clId="Web-{8C2F8881-B9E7-4673-9941-D50A1FE71432}"/>
    <pc:docChg chg="delSld modSld">
      <pc:chgData name="Andrew Kerr" userId="S::andrew.kerr@metrocharity.org.uk::4353d390-f1fe-4962-96d2-552af204605f" providerId="AD" clId="Web-{8C2F8881-B9E7-4673-9941-D50A1FE71432}" dt="2021-12-01T18:01:05.356" v="124" actId="20577"/>
      <pc:docMkLst>
        <pc:docMk/>
      </pc:docMkLst>
      <pc:sldChg chg="modSp">
        <pc:chgData name="Andrew Kerr" userId="S::andrew.kerr@metrocharity.org.uk::4353d390-f1fe-4962-96d2-552af204605f" providerId="AD" clId="Web-{8C2F8881-B9E7-4673-9941-D50A1FE71432}" dt="2021-12-01T18:00:16.542" v="57" actId="20577"/>
        <pc:sldMkLst>
          <pc:docMk/>
          <pc:sldMk cId="1671733654" sldId="256"/>
        </pc:sldMkLst>
        <pc:spChg chg="mod">
          <ac:chgData name="Andrew Kerr" userId="S::andrew.kerr@metrocharity.org.uk::4353d390-f1fe-4962-96d2-552af204605f" providerId="AD" clId="Web-{8C2F8881-B9E7-4673-9941-D50A1FE71432}" dt="2021-12-01T18:00:16.542" v="57" actId="20577"/>
          <ac:spMkLst>
            <pc:docMk/>
            <pc:sldMk cId="1671733654" sldId="256"/>
            <ac:spMk id="3" creationId="{00000000-0000-0000-0000-000000000000}"/>
          </ac:spMkLst>
        </pc:spChg>
      </pc:sldChg>
      <pc:sldChg chg="del">
        <pc:chgData name="Andrew Kerr" userId="S::andrew.kerr@metrocharity.org.uk::4353d390-f1fe-4962-96d2-552af204605f" providerId="AD" clId="Web-{8C2F8881-B9E7-4673-9941-D50A1FE71432}" dt="2021-12-01T18:00:22.854" v="58"/>
        <pc:sldMkLst>
          <pc:docMk/>
          <pc:sldMk cId="252954163" sldId="257"/>
        </pc:sldMkLst>
      </pc:sldChg>
      <pc:sldChg chg="modSp">
        <pc:chgData name="Andrew Kerr" userId="S::andrew.kerr@metrocharity.org.uk::4353d390-f1fe-4962-96d2-552af204605f" providerId="AD" clId="Web-{8C2F8881-B9E7-4673-9941-D50A1FE71432}" dt="2021-12-01T18:01:05.356" v="124" actId="20577"/>
        <pc:sldMkLst>
          <pc:docMk/>
          <pc:sldMk cId="3382386234" sldId="258"/>
        </pc:sldMkLst>
        <pc:spChg chg="mod">
          <ac:chgData name="Andrew Kerr" userId="S::andrew.kerr@metrocharity.org.uk::4353d390-f1fe-4962-96d2-552af204605f" providerId="AD" clId="Web-{8C2F8881-B9E7-4673-9941-D50A1FE71432}" dt="2021-12-01T18:00:41.058" v="93" actId="20577"/>
          <ac:spMkLst>
            <pc:docMk/>
            <pc:sldMk cId="3382386234" sldId="258"/>
            <ac:spMk id="2" creationId="{04D76FF9-413D-A243-A2B1-3AD8FC33B310}"/>
          </ac:spMkLst>
        </pc:spChg>
        <pc:spChg chg="mod">
          <ac:chgData name="Andrew Kerr" userId="S::andrew.kerr@metrocharity.org.uk::4353d390-f1fe-4962-96d2-552af204605f" providerId="AD" clId="Web-{8C2F8881-B9E7-4673-9941-D50A1FE71432}" dt="2021-12-01T18:01:05.356" v="124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del">
        <pc:chgData name="Andrew Kerr" userId="S::andrew.kerr@metrocharity.org.uk::4353d390-f1fe-4962-96d2-552af204605f" providerId="AD" clId="Web-{8C2F8881-B9E7-4673-9941-D50A1FE71432}" dt="2021-12-01T18:00:23.573" v="59"/>
        <pc:sldMkLst>
          <pc:docMk/>
          <pc:sldMk cId="1725144593" sldId="259"/>
        </pc:sldMkLst>
      </pc:sldChg>
      <pc:sldChg chg="del">
        <pc:chgData name="Andrew Kerr" userId="S::andrew.kerr@metrocharity.org.uk::4353d390-f1fe-4962-96d2-552af204605f" providerId="AD" clId="Web-{8C2F8881-B9E7-4673-9941-D50A1FE71432}" dt="2021-12-01T18:00:25.105" v="61"/>
        <pc:sldMkLst>
          <pc:docMk/>
          <pc:sldMk cId="2015652278" sldId="260"/>
        </pc:sldMkLst>
      </pc:sldChg>
      <pc:sldChg chg="del">
        <pc:chgData name="Andrew Kerr" userId="S::andrew.kerr@metrocharity.org.uk::4353d390-f1fe-4962-96d2-552af204605f" providerId="AD" clId="Web-{8C2F8881-B9E7-4673-9941-D50A1FE71432}" dt="2021-12-01T18:00:24.245" v="60"/>
        <pc:sldMkLst>
          <pc:docMk/>
          <pc:sldMk cId="1430199797" sldId="261"/>
        </pc:sldMkLst>
      </pc:sldChg>
    </pc:docChg>
  </pc:docChgLst>
  <pc:docChgLst>
    <pc:chgData name="Andrew Kerr" userId="4353d390-f1fe-4962-96d2-552af204605f" providerId="ADAL" clId="{4714572F-5757-BC4E-90A1-E99CF7D63CC1}"/>
    <pc:docChg chg="undo custSel addSld modSld">
      <pc:chgData name="Andrew Kerr" userId="4353d390-f1fe-4962-96d2-552af204605f" providerId="ADAL" clId="{4714572F-5757-BC4E-90A1-E99CF7D63CC1}" dt="2021-12-01T16:18:55.768" v="1416" actId="20577"/>
      <pc:docMkLst>
        <pc:docMk/>
      </pc:docMkLst>
      <pc:sldChg chg="modSp mod">
        <pc:chgData name="Andrew Kerr" userId="4353d390-f1fe-4962-96d2-552af204605f" providerId="ADAL" clId="{4714572F-5757-BC4E-90A1-E99CF7D63CC1}" dt="2021-12-01T15:53:17.118" v="112" actId="20577"/>
        <pc:sldMkLst>
          <pc:docMk/>
          <pc:sldMk cId="1671733654" sldId="256"/>
        </pc:sldMkLst>
        <pc:spChg chg="mod">
          <ac:chgData name="Andrew Kerr" userId="4353d390-f1fe-4962-96d2-552af204605f" providerId="ADAL" clId="{4714572F-5757-BC4E-90A1-E99CF7D63CC1}" dt="2021-12-01T15:52:50.492" v="41" actId="20577"/>
          <ac:spMkLst>
            <pc:docMk/>
            <pc:sldMk cId="1671733654" sldId="256"/>
            <ac:spMk id="2" creationId="{00000000-0000-0000-0000-000000000000}"/>
          </ac:spMkLst>
        </pc:spChg>
        <pc:spChg chg="mod">
          <ac:chgData name="Andrew Kerr" userId="4353d390-f1fe-4962-96d2-552af204605f" providerId="ADAL" clId="{4714572F-5757-BC4E-90A1-E99CF7D63CC1}" dt="2021-12-01T15:53:17.118" v="112" actId="20577"/>
          <ac:spMkLst>
            <pc:docMk/>
            <pc:sldMk cId="1671733654" sldId="256"/>
            <ac:spMk id="3" creationId="{00000000-0000-0000-0000-000000000000}"/>
          </ac:spMkLst>
        </pc:spChg>
      </pc:sldChg>
      <pc:sldChg chg="addSp delSp modSp new mod">
        <pc:chgData name="Andrew Kerr" userId="4353d390-f1fe-4962-96d2-552af204605f" providerId="ADAL" clId="{4714572F-5757-BC4E-90A1-E99CF7D63CC1}" dt="2021-12-01T16:08:06.632" v="586" actId="20577"/>
        <pc:sldMkLst>
          <pc:docMk/>
          <pc:sldMk cId="252954163" sldId="257"/>
        </pc:sldMkLst>
        <pc:spChg chg="mod">
          <ac:chgData name="Andrew Kerr" userId="4353d390-f1fe-4962-96d2-552af204605f" providerId="ADAL" clId="{4714572F-5757-BC4E-90A1-E99CF7D63CC1}" dt="2021-12-01T16:08:06.632" v="586" actId="20577"/>
          <ac:spMkLst>
            <pc:docMk/>
            <pc:sldMk cId="252954163" sldId="257"/>
            <ac:spMk id="2" creationId="{14F3C59A-D532-5041-B5BF-D57F38A329AC}"/>
          </ac:spMkLst>
        </pc:spChg>
        <pc:spChg chg="del">
          <ac:chgData name="Andrew Kerr" userId="4353d390-f1fe-4962-96d2-552af204605f" providerId="ADAL" clId="{4714572F-5757-BC4E-90A1-E99CF7D63CC1}" dt="2021-12-01T15:53:59.626" v="120" actId="3680"/>
          <ac:spMkLst>
            <pc:docMk/>
            <pc:sldMk cId="252954163" sldId="257"/>
            <ac:spMk id="3" creationId="{5E61FD80-D134-FE4B-904A-3026D9559330}"/>
          </ac:spMkLst>
        </pc:spChg>
        <pc:graphicFrameChg chg="add mod ord modGraphic">
          <ac:chgData name="Andrew Kerr" userId="4353d390-f1fe-4962-96d2-552af204605f" providerId="ADAL" clId="{4714572F-5757-BC4E-90A1-E99CF7D63CC1}" dt="2021-12-01T15:58:40.426" v="248" actId="403"/>
          <ac:graphicFrameMkLst>
            <pc:docMk/>
            <pc:sldMk cId="252954163" sldId="257"/>
            <ac:graphicFrameMk id="4" creationId="{D7DE989F-0514-AD4C-A703-DA3479E433DC}"/>
          </ac:graphicFrameMkLst>
        </pc:graphicFrameChg>
      </pc:sldChg>
      <pc:sldChg chg="modSp new mod">
        <pc:chgData name="Andrew Kerr" userId="4353d390-f1fe-4962-96d2-552af204605f" providerId="ADAL" clId="{4714572F-5757-BC4E-90A1-E99CF7D63CC1}" dt="2021-12-01T16:11:25.741" v="847" actId="20577"/>
        <pc:sldMkLst>
          <pc:docMk/>
          <pc:sldMk cId="3382386234" sldId="258"/>
        </pc:sldMkLst>
        <pc:spChg chg="mod">
          <ac:chgData name="Andrew Kerr" userId="4353d390-f1fe-4962-96d2-552af204605f" providerId="ADAL" clId="{4714572F-5757-BC4E-90A1-E99CF7D63CC1}" dt="2021-12-01T15:59:05.665" v="289" actId="20577"/>
          <ac:spMkLst>
            <pc:docMk/>
            <pc:sldMk cId="3382386234" sldId="258"/>
            <ac:spMk id="2" creationId="{04D76FF9-413D-A243-A2B1-3AD8FC33B310}"/>
          </ac:spMkLst>
        </pc:spChg>
        <pc:spChg chg="mod">
          <ac:chgData name="Andrew Kerr" userId="4353d390-f1fe-4962-96d2-552af204605f" providerId="ADAL" clId="{4714572F-5757-BC4E-90A1-E99CF7D63CC1}" dt="2021-12-01T16:11:25.741" v="847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modSp new mod">
        <pc:chgData name="Andrew Kerr" userId="4353d390-f1fe-4962-96d2-552af204605f" providerId="ADAL" clId="{4714572F-5757-BC4E-90A1-E99CF7D63CC1}" dt="2021-12-01T16:08:01.443" v="575" actId="20577"/>
        <pc:sldMkLst>
          <pc:docMk/>
          <pc:sldMk cId="1725144593" sldId="259"/>
        </pc:sldMkLst>
        <pc:spChg chg="mod">
          <ac:chgData name="Andrew Kerr" userId="4353d390-f1fe-4962-96d2-552af204605f" providerId="ADAL" clId="{4714572F-5757-BC4E-90A1-E99CF7D63CC1}" dt="2021-12-01T16:08:01.443" v="575" actId="20577"/>
          <ac:spMkLst>
            <pc:docMk/>
            <pc:sldMk cId="1725144593" sldId="259"/>
            <ac:spMk id="2" creationId="{E34006B6-12B1-154C-AF23-7A6971283A8F}"/>
          </ac:spMkLst>
        </pc:spChg>
        <pc:spChg chg="mod">
          <ac:chgData name="Andrew Kerr" userId="4353d390-f1fe-4962-96d2-552af204605f" providerId="ADAL" clId="{4714572F-5757-BC4E-90A1-E99CF7D63CC1}" dt="2021-12-01T16:00:36.775" v="368" actId="20577"/>
          <ac:spMkLst>
            <pc:docMk/>
            <pc:sldMk cId="1725144593" sldId="259"/>
            <ac:spMk id="3" creationId="{E4BA8DFE-0955-9C4B-B473-9781487293A5}"/>
          </ac:spMkLst>
        </pc:spChg>
      </pc:sldChg>
      <pc:sldChg chg="modSp new mod">
        <pc:chgData name="Andrew Kerr" userId="4353d390-f1fe-4962-96d2-552af204605f" providerId="ADAL" clId="{4714572F-5757-BC4E-90A1-E99CF7D63CC1}" dt="2021-12-01T16:14:16.754" v="1067" actId="27636"/>
        <pc:sldMkLst>
          <pc:docMk/>
          <pc:sldMk cId="2015652278" sldId="260"/>
        </pc:sldMkLst>
        <pc:spChg chg="mod">
          <ac:chgData name="Andrew Kerr" userId="4353d390-f1fe-4962-96d2-552af204605f" providerId="ADAL" clId="{4714572F-5757-BC4E-90A1-E99CF7D63CC1}" dt="2021-12-01T16:07:55.161" v="564" actId="20577"/>
          <ac:spMkLst>
            <pc:docMk/>
            <pc:sldMk cId="2015652278" sldId="260"/>
            <ac:spMk id="2" creationId="{286E58D8-18FE-3641-A01F-898B4FD15F79}"/>
          </ac:spMkLst>
        </pc:spChg>
        <pc:spChg chg="mod">
          <ac:chgData name="Andrew Kerr" userId="4353d390-f1fe-4962-96d2-552af204605f" providerId="ADAL" clId="{4714572F-5757-BC4E-90A1-E99CF7D63CC1}" dt="2021-12-01T16:14:16.754" v="1067" actId="27636"/>
          <ac:spMkLst>
            <pc:docMk/>
            <pc:sldMk cId="2015652278" sldId="260"/>
            <ac:spMk id="3" creationId="{95665B95-F53E-1F45-A6A6-60D39211CA22}"/>
          </ac:spMkLst>
        </pc:spChg>
      </pc:sldChg>
      <pc:sldChg chg="modSp new mod">
        <pc:chgData name="Andrew Kerr" userId="4353d390-f1fe-4962-96d2-552af204605f" providerId="ADAL" clId="{4714572F-5757-BC4E-90A1-E99CF7D63CC1}" dt="2021-12-01T16:18:55.768" v="1416" actId="20577"/>
        <pc:sldMkLst>
          <pc:docMk/>
          <pc:sldMk cId="1430199797" sldId="261"/>
        </pc:sldMkLst>
        <pc:spChg chg="mod">
          <ac:chgData name="Andrew Kerr" userId="4353d390-f1fe-4962-96d2-552af204605f" providerId="ADAL" clId="{4714572F-5757-BC4E-90A1-E99CF7D63CC1}" dt="2021-12-01T16:15:34.477" v="1114" actId="20577"/>
          <ac:spMkLst>
            <pc:docMk/>
            <pc:sldMk cId="1430199797" sldId="261"/>
            <ac:spMk id="2" creationId="{8559E25B-EF81-2443-B960-0080D48691A4}"/>
          </ac:spMkLst>
        </pc:spChg>
        <pc:spChg chg="mod">
          <ac:chgData name="Andrew Kerr" userId="4353d390-f1fe-4962-96d2-552af204605f" providerId="ADAL" clId="{4714572F-5757-BC4E-90A1-E99CF7D63CC1}" dt="2021-12-01T16:18:55.768" v="1416" actId="20577"/>
          <ac:spMkLst>
            <pc:docMk/>
            <pc:sldMk cId="1430199797" sldId="261"/>
            <ac:spMk id="3" creationId="{CBE013C5-3137-4442-82FA-F069B3CF891B}"/>
          </ac:spMkLst>
        </pc:spChg>
      </pc:sldChg>
    </pc:docChg>
  </pc:docChgLst>
  <pc:docChgLst>
    <pc:chgData name="Andrew Kerr" userId="S::andrew.kerr@metrocharity.org.uk::4353d390-f1fe-4962-96d2-552af204605f" providerId="AD" clId="Web-{598762D4-3D67-EBF8-BCEC-B162226C357E}"/>
    <pc:docChg chg="addSld delSld modSld sldOrd">
      <pc:chgData name="Andrew Kerr" userId="S::andrew.kerr@metrocharity.org.uk::4353d390-f1fe-4962-96d2-552af204605f" providerId="AD" clId="Web-{598762D4-3D67-EBF8-BCEC-B162226C357E}" dt="2021-12-08T14:25:10.432" v="346" actId="20577"/>
      <pc:docMkLst>
        <pc:docMk/>
      </pc:docMkLst>
      <pc:sldChg chg="modSp">
        <pc:chgData name="Andrew Kerr" userId="S::andrew.kerr@metrocharity.org.uk::4353d390-f1fe-4962-96d2-552af204605f" providerId="AD" clId="Web-{598762D4-3D67-EBF8-BCEC-B162226C357E}" dt="2021-12-08T14:25:10.432" v="346" actId="20577"/>
        <pc:sldMkLst>
          <pc:docMk/>
          <pc:sldMk cId="1671733654" sldId="256"/>
        </pc:sldMkLst>
        <pc:spChg chg="mod">
          <ac:chgData name="Andrew Kerr" userId="S::andrew.kerr@metrocharity.org.uk::4353d390-f1fe-4962-96d2-552af204605f" providerId="AD" clId="Web-{598762D4-3D67-EBF8-BCEC-B162226C357E}" dt="2021-12-08T14:25:10.432" v="346" actId="20577"/>
          <ac:spMkLst>
            <pc:docMk/>
            <pc:sldMk cId="1671733654" sldId="256"/>
            <ac:spMk id="3" creationId="{00000000-0000-0000-0000-000000000000}"/>
          </ac:spMkLst>
        </pc:spChg>
      </pc:sldChg>
      <pc:sldChg chg="modSp">
        <pc:chgData name="Andrew Kerr" userId="S::andrew.kerr@metrocharity.org.uk::4353d390-f1fe-4962-96d2-552af204605f" providerId="AD" clId="Web-{598762D4-3D67-EBF8-BCEC-B162226C357E}" dt="2021-12-08T14:14:36.492" v="76" actId="20577"/>
        <pc:sldMkLst>
          <pc:docMk/>
          <pc:sldMk cId="3382386234" sldId="258"/>
        </pc:sldMkLst>
        <pc:spChg chg="mod">
          <ac:chgData name="Andrew Kerr" userId="S::andrew.kerr@metrocharity.org.uk::4353d390-f1fe-4962-96d2-552af204605f" providerId="AD" clId="Web-{598762D4-3D67-EBF8-BCEC-B162226C357E}" dt="2021-12-08T14:14:36.492" v="76" actId="20577"/>
          <ac:spMkLst>
            <pc:docMk/>
            <pc:sldMk cId="3382386234" sldId="258"/>
            <ac:spMk id="3" creationId="{C4132E13-0A88-394D-987B-341ECB277255}"/>
          </ac:spMkLst>
        </pc:spChg>
      </pc:sldChg>
      <pc:sldChg chg="del">
        <pc:chgData name="Andrew Kerr" userId="S::andrew.kerr@metrocharity.org.uk::4353d390-f1fe-4962-96d2-552af204605f" providerId="AD" clId="Web-{598762D4-3D67-EBF8-BCEC-B162226C357E}" dt="2021-12-08T14:16:09.557" v="136"/>
        <pc:sldMkLst>
          <pc:docMk/>
          <pc:sldMk cId="2819024489" sldId="265"/>
        </pc:sldMkLst>
      </pc:sldChg>
      <pc:sldChg chg="del">
        <pc:chgData name="Andrew Kerr" userId="S::andrew.kerr@metrocharity.org.uk::4353d390-f1fe-4962-96d2-552af204605f" providerId="AD" clId="Web-{598762D4-3D67-EBF8-BCEC-B162226C357E}" dt="2021-12-08T14:16:12.026" v="137"/>
        <pc:sldMkLst>
          <pc:docMk/>
          <pc:sldMk cId="195855798" sldId="266"/>
        </pc:sldMkLst>
      </pc:sldChg>
      <pc:sldChg chg="del">
        <pc:chgData name="Andrew Kerr" userId="S::andrew.kerr@metrocharity.org.uk::4353d390-f1fe-4962-96d2-552af204605f" providerId="AD" clId="Web-{598762D4-3D67-EBF8-BCEC-B162226C357E}" dt="2021-12-08T14:16:14.448" v="138"/>
        <pc:sldMkLst>
          <pc:docMk/>
          <pc:sldMk cId="4237985605" sldId="267"/>
        </pc:sldMkLst>
      </pc:sldChg>
      <pc:sldChg chg="modSp add del">
        <pc:chgData name="Andrew Kerr" userId="S::andrew.kerr@metrocharity.org.uk::4353d390-f1fe-4962-96d2-552af204605f" providerId="AD" clId="Web-{598762D4-3D67-EBF8-BCEC-B162226C357E}" dt="2021-12-08T14:23:56.226" v="335"/>
        <pc:sldMkLst>
          <pc:docMk/>
          <pc:sldMk cId="3016890463" sldId="268"/>
        </pc:sldMkLst>
        <pc:spChg chg="mod">
          <ac:chgData name="Andrew Kerr" userId="S::andrew.kerr@metrocharity.org.uk::4353d390-f1fe-4962-96d2-552af204605f" providerId="AD" clId="Web-{598762D4-3D67-EBF8-BCEC-B162226C357E}" dt="2021-12-08T14:16:25.948" v="139" actId="20577"/>
          <ac:spMkLst>
            <pc:docMk/>
            <pc:sldMk cId="3016890463" sldId="268"/>
            <ac:spMk id="2" creationId="{BD57ACA2-3CD4-4980-9E27-B2E08684F13D}"/>
          </ac:spMkLst>
        </pc:spChg>
        <pc:spChg chg="mod">
          <ac:chgData name="Andrew Kerr" userId="S::andrew.kerr@metrocharity.org.uk::4353d390-f1fe-4962-96d2-552af204605f" providerId="AD" clId="Web-{598762D4-3D67-EBF8-BCEC-B162226C357E}" dt="2021-12-08T14:16:05.213" v="135" actId="20577"/>
          <ac:spMkLst>
            <pc:docMk/>
            <pc:sldMk cId="3016890463" sldId="268"/>
            <ac:spMk id="3" creationId="{468FDC60-42DE-4FF0-BA0B-1CE7BD1B1FBD}"/>
          </ac:spMkLst>
        </pc:spChg>
      </pc:sldChg>
      <pc:sldChg chg="modSp add">
        <pc:chgData name="Andrew Kerr" userId="S::andrew.kerr@metrocharity.org.uk::4353d390-f1fe-4962-96d2-552af204605f" providerId="AD" clId="Web-{598762D4-3D67-EBF8-BCEC-B162226C357E}" dt="2021-12-08T14:23:11.069" v="321" actId="20577"/>
        <pc:sldMkLst>
          <pc:docMk/>
          <pc:sldMk cId="2162951348" sldId="269"/>
        </pc:sldMkLst>
        <pc:spChg chg="mod">
          <ac:chgData name="Andrew Kerr" userId="S::andrew.kerr@metrocharity.org.uk::4353d390-f1fe-4962-96d2-552af204605f" providerId="AD" clId="Web-{598762D4-3D67-EBF8-BCEC-B162226C357E}" dt="2021-12-08T14:12:21.379" v="33" actId="20577"/>
          <ac:spMkLst>
            <pc:docMk/>
            <pc:sldMk cId="2162951348" sldId="269"/>
            <ac:spMk id="2" creationId="{1C41AEC4-54EE-4E9F-928C-7B4524B9D149}"/>
          </ac:spMkLst>
        </pc:spChg>
        <pc:spChg chg="mod">
          <ac:chgData name="Andrew Kerr" userId="S::andrew.kerr@metrocharity.org.uk::4353d390-f1fe-4962-96d2-552af204605f" providerId="AD" clId="Web-{598762D4-3D67-EBF8-BCEC-B162226C357E}" dt="2021-12-08T14:23:11.069" v="321" actId="20577"/>
          <ac:spMkLst>
            <pc:docMk/>
            <pc:sldMk cId="2162951348" sldId="269"/>
            <ac:spMk id="3" creationId="{55AB79A1-ECCA-4C72-A6A0-C8A225A4667A}"/>
          </ac:spMkLst>
        </pc:spChg>
      </pc:sldChg>
      <pc:sldChg chg="modSp add replId">
        <pc:chgData name="Andrew Kerr" userId="S::andrew.kerr@metrocharity.org.uk::4353d390-f1fe-4962-96d2-552af204605f" providerId="AD" clId="Web-{598762D4-3D67-EBF8-BCEC-B162226C357E}" dt="2021-12-08T14:23:48.226" v="334" actId="20577"/>
        <pc:sldMkLst>
          <pc:docMk/>
          <pc:sldMk cId="641115763" sldId="270"/>
        </pc:sldMkLst>
        <pc:spChg chg="mod">
          <ac:chgData name="Andrew Kerr" userId="S::andrew.kerr@metrocharity.org.uk::4353d390-f1fe-4962-96d2-552af204605f" providerId="AD" clId="Web-{598762D4-3D67-EBF8-BCEC-B162226C357E}" dt="2021-12-08T14:23:48.226" v="334" actId="20577"/>
          <ac:spMkLst>
            <pc:docMk/>
            <pc:sldMk cId="641115763" sldId="270"/>
            <ac:spMk id="3" creationId="{55AB79A1-ECCA-4C72-A6A0-C8A225A4667A}"/>
          </ac:spMkLst>
        </pc:spChg>
      </pc:sldChg>
      <pc:sldChg chg="modSp add ord replId">
        <pc:chgData name="Andrew Kerr" userId="S::andrew.kerr@metrocharity.org.uk::4353d390-f1fe-4962-96d2-552af204605f" providerId="AD" clId="Web-{598762D4-3D67-EBF8-BCEC-B162226C357E}" dt="2021-12-08T14:23:30.710" v="330" actId="20577"/>
        <pc:sldMkLst>
          <pc:docMk/>
          <pc:sldMk cId="3452543866" sldId="271"/>
        </pc:sldMkLst>
        <pc:spChg chg="mod">
          <ac:chgData name="Andrew Kerr" userId="S::andrew.kerr@metrocharity.org.uk::4353d390-f1fe-4962-96d2-552af204605f" providerId="AD" clId="Web-{598762D4-3D67-EBF8-BCEC-B162226C357E}" dt="2021-12-08T14:23:30.710" v="330" actId="20577"/>
          <ac:spMkLst>
            <pc:docMk/>
            <pc:sldMk cId="3452543866" sldId="271"/>
            <ac:spMk id="3" creationId="{55AB79A1-ECCA-4C72-A6A0-C8A225A4667A}"/>
          </ac:spMkLst>
        </pc:spChg>
      </pc:sldChg>
    </pc:docChg>
  </pc:docChgLst>
  <pc:docChgLst>
    <pc:chgData name="Andrew Kerr" userId="S::andrew.kerr@metrocharity.org.uk::4353d390-f1fe-4962-96d2-552af204605f" providerId="AD" clId="Web-{B56A24CA-526C-444E-B9BF-BAF2DBA6C553}"/>
    <pc:docChg chg="modSld">
      <pc:chgData name="Andrew Kerr" userId="S::andrew.kerr@metrocharity.org.uk::4353d390-f1fe-4962-96d2-552af204605f" providerId="AD" clId="Web-{B56A24CA-526C-444E-B9BF-BAF2DBA6C553}" dt="2021-12-01T17:58:29.768" v="23" actId="20577"/>
      <pc:docMkLst>
        <pc:docMk/>
      </pc:docMkLst>
      <pc:sldChg chg="modSp">
        <pc:chgData name="Andrew Kerr" userId="S::andrew.kerr@metrocharity.org.uk::4353d390-f1fe-4962-96d2-552af204605f" providerId="AD" clId="Web-{B56A24CA-526C-444E-B9BF-BAF2DBA6C553}" dt="2021-12-01T17:58:29.768" v="23" actId="20577"/>
        <pc:sldMkLst>
          <pc:docMk/>
          <pc:sldMk cId="1725144593" sldId="259"/>
        </pc:sldMkLst>
        <pc:spChg chg="mod">
          <ac:chgData name="Andrew Kerr" userId="S::andrew.kerr@metrocharity.org.uk::4353d390-f1fe-4962-96d2-552af204605f" providerId="AD" clId="Web-{B56A24CA-526C-444E-B9BF-BAF2DBA6C553}" dt="2021-12-01T17:58:29.768" v="23" actId="20577"/>
          <ac:spMkLst>
            <pc:docMk/>
            <pc:sldMk cId="1725144593" sldId="259"/>
            <ac:spMk id="3" creationId="{E4BA8DFE-0955-9C4B-B473-9781487293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2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1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2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5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94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748" y="1825625"/>
            <a:ext cx="4921052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3400" y="1825625"/>
            <a:ext cx="4749800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14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49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05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085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00" y="987425"/>
            <a:ext cx="5537200" cy="4873625"/>
          </a:xfrm>
        </p:spPr>
        <p:txBody>
          <a:bodyPr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 sz="2800"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16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9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41900" y="987425"/>
            <a:ext cx="54483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4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26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06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57300" cy="365125"/>
          </a:xfrm>
          <a:prstGeom prst="rect">
            <a:avLst/>
          </a:prstGeom>
        </p:spPr>
        <p:txBody>
          <a:bodyPr/>
          <a:lstStyle/>
          <a:p>
            <a:fld id="{9C5B8BA9-4FAD-4D09-BA34-F400D988E8E0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3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748" y="1825625"/>
            <a:ext cx="4921052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3400" y="1825625"/>
            <a:ext cx="4749800" cy="4351338"/>
          </a:xfrm>
        </p:spPr>
        <p:txBody>
          <a:bodyPr/>
          <a:lstStyle>
            <a:lvl1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1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7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6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00" y="987425"/>
            <a:ext cx="5537200" cy="4873625"/>
          </a:xfrm>
        </p:spPr>
        <p:txBody>
          <a:bodyPr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>
              <a:defRPr sz="2800">
                <a:solidFill>
                  <a:srgbClr val="2865B2"/>
                </a:solidFill>
                <a:latin typeface="VAG Rounded Std Light" panose="020F0502020204020204" pitchFamily="34" charset="0"/>
              </a:defRPr>
            </a:lvl2pPr>
            <a:lvl3pPr>
              <a:defRPr sz="2400">
                <a:solidFill>
                  <a:srgbClr val="2865B2"/>
                </a:solidFill>
                <a:latin typeface="VAG Rounded Std Light" panose="020F0502020204020204" pitchFamily="34" charset="0"/>
              </a:defRPr>
            </a:lvl3pPr>
            <a:lvl4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4pPr>
            <a:lvl5pPr>
              <a:defRPr sz="2000">
                <a:solidFill>
                  <a:srgbClr val="2865B2"/>
                </a:solidFill>
                <a:latin typeface="VAG Rounded Std Light" panose="020F0502020204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9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41900" y="987425"/>
            <a:ext cx="54483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2865B2"/>
                </a:solidFill>
                <a:latin typeface="VAG Rounded Std Light" panose="020F05020202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B998-E626-4230-8933-55C4FFF3A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-1160266" y="-1818481"/>
            <a:ext cx="5579866" cy="5704681"/>
          </a:xfrm>
          <a:prstGeom prst="ellipse">
            <a:avLst/>
          </a:prstGeom>
          <a:solidFill>
            <a:srgbClr val="483C95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2865B2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748" y="403225"/>
            <a:ext cx="95138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748" y="1914524"/>
            <a:ext cx="9513888" cy="380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97954" y="12153080"/>
            <a:ext cx="1312545" cy="507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748" y="6327775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2865B2"/>
                  </a:solidFill>
                </a:ln>
                <a:solidFill>
                  <a:schemeClr val="bg1"/>
                </a:solidFill>
              </a:defRPr>
            </a:lvl1pPr>
          </a:lstStyle>
          <a:p>
            <a:fld id="{1344B998-E626-4230-8933-55C4FFF3AFB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24" y="4950042"/>
            <a:ext cx="2441622" cy="24461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36" y="403225"/>
            <a:ext cx="1949091" cy="12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9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65B2"/>
          </a:solidFill>
          <a:latin typeface="VAG Rounded Std Light" panose="020F05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748" y="403225"/>
            <a:ext cx="95138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748" y="1914524"/>
            <a:ext cx="9513888" cy="380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197954" y="12153080"/>
            <a:ext cx="1312545" cy="5072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0748" y="6327775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2865B2"/>
                  </a:solidFill>
                </a:ln>
                <a:solidFill>
                  <a:schemeClr val="bg1"/>
                </a:solidFill>
              </a:defRPr>
            </a:lvl1pPr>
          </a:lstStyle>
          <a:p>
            <a:fld id="{1344B998-E626-4230-8933-55C4FFF3AFB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24" y="4950042"/>
            <a:ext cx="2441622" cy="2446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36" y="403225"/>
            <a:ext cx="1949091" cy="12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3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65B2"/>
          </a:solidFill>
          <a:latin typeface="VAG Rounded Std Light" panose="020F05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865B2"/>
          </a:solidFill>
          <a:latin typeface="VAG Rounded Std Light" panose="020F0502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Voice and Influence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latin typeface="VAG Rounded Std Light"/>
              </a:rPr>
              <a:t>Voice and Influence Workshops - Lessons Learnt and Proposed Options for Sector Integration</a:t>
            </a:r>
            <a:endParaRPr lang="en-US" dirty="0">
              <a:latin typeface="VAG Rounded Std Light"/>
            </a:endParaRPr>
          </a:p>
          <a:p>
            <a:endParaRPr lang="en-GB"/>
          </a:p>
          <a:p>
            <a:r>
              <a:rPr lang="en-GB" dirty="0">
                <a:latin typeface="VAG Rounded Std Light"/>
              </a:rPr>
              <a:t>Andrew Kerr, Programme Manager</a:t>
            </a:r>
          </a:p>
          <a:p>
            <a:r>
              <a:rPr lang="en-GB" dirty="0">
                <a:latin typeface="VAG Rounded Std Light"/>
              </a:rPr>
              <a:t>Pauline O'Hare, Voice and Infrastructure 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3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76FF9-413D-A243-A2B1-3AD8FC33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VAG Rounded Std Light"/>
              </a:rPr>
              <a:t>Background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32E13-0A88-394D-987B-341ECB277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48" y="1914524"/>
            <a:ext cx="9513888" cy="47193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600" dirty="0">
                <a:latin typeface="VAG Rounded Std Light"/>
              </a:rPr>
              <a:t>Three Voice and Influence Workshops took place between July and November 2021:</a:t>
            </a:r>
            <a:endParaRPr lang="en-US" sz="2600" dirty="0"/>
          </a:p>
          <a:p>
            <a:pPr lvl="1"/>
            <a:r>
              <a:rPr lang="en-GB" sz="2200" dirty="0">
                <a:latin typeface="VAG Rounded Std Light"/>
              </a:rPr>
              <a:t>BAME-Led</a:t>
            </a:r>
            <a:endParaRPr lang="en-GB" sz="2200"/>
          </a:p>
          <a:p>
            <a:pPr lvl="1"/>
            <a:r>
              <a:rPr lang="en-GB" sz="2200" dirty="0">
                <a:latin typeface="VAG Rounded Std Light"/>
              </a:rPr>
              <a:t>Small / Non-Commissioned</a:t>
            </a:r>
            <a:endParaRPr lang="en-GB" sz="2200"/>
          </a:p>
          <a:p>
            <a:pPr lvl="1"/>
            <a:r>
              <a:rPr lang="en-GB" sz="2200" dirty="0">
                <a:latin typeface="VAG Rounded Std Light"/>
              </a:rPr>
              <a:t>Large / Commissioned</a:t>
            </a:r>
            <a:endParaRPr lang="en-GB" sz="2200" dirty="0"/>
          </a:p>
          <a:p>
            <a:endParaRPr lang="en-GB"/>
          </a:p>
          <a:p>
            <a:r>
              <a:rPr lang="en-GB" sz="2600" dirty="0">
                <a:latin typeface="VAG Rounded Std Light"/>
              </a:rPr>
              <a:t>Aimed to provide safe space for Greenwich-based groups and organisations to explore:</a:t>
            </a:r>
          </a:p>
          <a:p>
            <a:pPr lvl="1"/>
            <a:r>
              <a:rPr lang="en-GB" sz="2200" dirty="0">
                <a:latin typeface="VAG Rounded Std Light"/>
              </a:rPr>
              <a:t>Experiences, barriers and solutions to engaging with and influencing the system, including local decision-making structures</a:t>
            </a:r>
          </a:p>
          <a:p>
            <a:pPr lvl="1"/>
            <a:r>
              <a:rPr lang="en-GB" sz="2200" dirty="0">
                <a:latin typeface="VAG Rounded Std Light"/>
              </a:rPr>
              <a:t>Issues which matter most to each group/organisation and their service users</a:t>
            </a:r>
          </a:p>
        </p:txBody>
      </p:sp>
    </p:spTree>
    <p:extLst>
      <p:ext uri="{BB962C8B-B14F-4D97-AF65-F5344CB8AC3E}">
        <p14:creationId xmlns:p14="http://schemas.microsoft.com/office/powerpoint/2010/main" val="338238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1AEC4-54EE-4E9F-928C-7B4524B9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AG Rounded Std Light"/>
              </a:rPr>
              <a:t>Options for Improved Ways of Working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B79A1-ECCA-4C72-A6A0-C8A225A46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14524"/>
            <a:ext cx="10210800" cy="474535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/>
            <a:r>
              <a:rPr lang="en-US" dirty="0">
                <a:latin typeface="VAG Rounded Std Light"/>
              </a:rPr>
              <a:t>Define what is meant by communication, consultation and co-production </a:t>
            </a:r>
            <a:endParaRPr lang="en-US" dirty="0"/>
          </a:p>
          <a:p>
            <a:pPr marL="514350" indent="-514350"/>
            <a:endParaRPr lang="en-US" dirty="0">
              <a:latin typeface="VAG Rounded Std Light"/>
            </a:endParaRPr>
          </a:p>
          <a:p>
            <a:pPr marL="514350" indent="-514350"/>
            <a:r>
              <a:rPr lang="en-US" dirty="0">
                <a:latin typeface="VAG Rounded Std Light"/>
              </a:rPr>
              <a:t>Agree best methods to be used for communication, consultation and coproduction</a:t>
            </a:r>
            <a:endParaRPr lang="en-US" dirty="0"/>
          </a:p>
          <a:p>
            <a:pPr marL="514350" indent="-514350"/>
            <a:endParaRPr lang="en-US" dirty="0">
              <a:latin typeface="VAG Rounded Std Light"/>
            </a:endParaRPr>
          </a:p>
          <a:p>
            <a:pPr marL="514350" indent="-514350"/>
            <a:r>
              <a:rPr lang="en-US" dirty="0">
                <a:latin typeface="VAG Rounded Std Light"/>
              </a:rPr>
              <a:t>Earlier stakeholder engagement</a:t>
            </a:r>
            <a:endParaRPr lang="en-US" dirty="0"/>
          </a:p>
          <a:p>
            <a:pPr marL="514350" indent="-514350"/>
            <a:endParaRPr lang="en-US">
              <a:latin typeface="VAG Rounded Std Light"/>
            </a:endParaRPr>
          </a:p>
          <a:p>
            <a:pPr marL="514350" indent="-514350"/>
            <a:r>
              <a:rPr lang="en-US" dirty="0">
                <a:latin typeface="VAG Rounded Std Light"/>
              </a:rPr>
              <a:t>Funding for unfunded / non-commissioned groups and </a:t>
            </a:r>
            <a:r>
              <a:rPr lang="en-US" dirty="0" err="1">
                <a:latin typeface="VAG Rounded Std Light"/>
              </a:rPr>
              <a:t>organisations</a:t>
            </a:r>
            <a:r>
              <a:rPr lang="en-US" dirty="0">
                <a:latin typeface="VAG Rounded Std Light"/>
              </a:rPr>
              <a:t> for engagement and/or for policy influencing and engagement</a:t>
            </a:r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R"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51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1AEC4-54EE-4E9F-928C-7B4524B9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AG Rounded Std Light"/>
              </a:rPr>
              <a:t>Options for Improved Ways of Working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B79A1-ECCA-4C72-A6A0-C8A225A46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14524"/>
            <a:ext cx="10210800" cy="47453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600" dirty="0">
                <a:latin typeface="VAG Rounded Std Light"/>
              </a:rPr>
              <a:t>Training on how the system works</a:t>
            </a:r>
          </a:p>
          <a:p>
            <a:pPr marL="457200" indent="-457200"/>
            <a:endParaRPr lang="en-US" sz="2600" dirty="0">
              <a:latin typeface="VAG Rounded Std Light"/>
            </a:endParaRPr>
          </a:p>
          <a:p>
            <a:pPr marL="457200" indent="-457200"/>
            <a:r>
              <a:rPr lang="en-US" sz="2600" dirty="0">
                <a:latin typeface="VAG Rounded Std Light"/>
              </a:rPr>
              <a:t>Engage the Voluntary and Community Sector more effectively around how public money is being allocated</a:t>
            </a:r>
            <a:endParaRPr lang="en-US" sz="2600"/>
          </a:p>
          <a:p>
            <a:pPr marL="457200" indent="-457200"/>
            <a:endParaRPr lang="en-US" sz="2600" dirty="0">
              <a:latin typeface="VAG Rounded Std Light"/>
            </a:endParaRPr>
          </a:p>
          <a:p>
            <a:pPr marL="457200" indent="-457200"/>
            <a:r>
              <a:rPr lang="en-US" sz="2600" dirty="0">
                <a:latin typeface="VAG Rounded Std Light"/>
              </a:rPr>
              <a:t>Formal and informal networking opportunities across the system</a:t>
            </a:r>
            <a:endParaRPr lang="en-US" sz="2600"/>
          </a:p>
          <a:p>
            <a:pPr marL="457200" indent="-457200"/>
            <a:endParaRPr lang="en-US" sz="2600" dirty="0">
              <a:latin typeface="VAG Rounded Std Light"/>
            </a:endParaRPr>
          </a:p>
          <a:p>
            <a:pPr marL="457200" indent="-457200"/>
            <a:r>
              <a:rPr lang="en-US" sz="2600" dirty="0">
                <a:latin typeface="VAG Rounded Std Light"/>
              </a:rPr>
              <a:t>Comprehensive directories with up-to-date information on sector activity/services, existing forums/boards as well as key individuals to liaise with in the statutory sector</a:t>
            </a:r>
            <a:endParaRPr lang="en-US" sz="2600" dirty="0"/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514350" indent="-514350">
              <a:buAutoNum type="alphaLcParenR"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4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1AEC4-54EE-4E9F-928C-7B4524B9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AG Rounded Std Light"/>
              </a:rPr>
              <a:t>Options for Improved Ways of Working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B79A1-ECCA-4C72-A6A0-C8A225A46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14524"/>
            <a:ext cx="10210800" cy="47453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sz="2600" dirty="0">
                <a:latin typeface="VAG Rounded Std Light"/>
              </a:rPr>
              <a:t>Statutory Sector Senior Leadership commitment around co-production and the value of the local Voluntary and Community Sector</a:t>
            </a:r>
          </a:p>
          <a:p>
            <a:pPr marL="457200" indent="-457200"/>
            <a:endParaRPr lang="en-US" sz="2600" dirty="0">
              <a:latin typeface="VAG Rounded Std Light"/>
            </a:endParaRPr>
          </a:p>
          <a:p>
            <a:pPr marL="457200" indent="-457200"/>
            <a:r>
              <a:rPr lang="en-US" sz="2600" dirty="0">
                <a:latin typeface="VAG Rounded Std Light"/>
              </a:rPr>
              <a:t>Methods put in place to ensure increased participation from and engagement of those with protected characteristics</a:t>
            </a:r>
            <a:endParaRPr lang="en-US" sz="2600"/>
          </a:p>
          <a:p>
            <a:pPr marL="457200" indent="-457200"/>
            <a:endParaRPr lang="en-US" sz="2600" dirty="0">
              <a:latin typeface="VAG Rounded Std Light"/>
            </a:endParaRPr>
          </a:p>
          <a:p>
            <a:pPr marL="457200" indent="-457200"/>
            <a:r>
              <a:rPr lang="en-US" sz="2600" dirty="0">
                <a:latin typeface="VAG Rounded Std Light"/>
              </a:rPr>
              <a:t>Collaborative forums established to allow groups and </a:t>
            </a:r>
            <a:r>
              <a:rPr lang="en-US" sz="2600" dirty="0" err="1">
                <a:latin typeface="VAG Rounded Std Light"/>
              </a:rPr>
              <a:t>organisations</a:t>
            </a:r>
            <a:r>
              <a:rPr lang="en-US" sz="2600" dirty="0">
                <a:latin typeface="VAG Rounded Std Light"/>
              </a:rPr>
              <a:t> to build their own capacity and work together to build voice and influence</a:t>
            </a:r>
            <a:endParaRPr lang="en-US" sz="2600" dirty="0"/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>
              <a:latin typeface="VAG Rounded Std Light"/>
            </a:endParaRPr>
          </a:p>
          <a:p>
            <a:pPr marL="514350" indent="-514350">
              <a:buAutoNum type="alphaLcParenR"/>
            </a:pPr>
            <a:endParaRPr lang="en-US" dirty="0">
              <a:latin typeface="VAG Rounded Std Ligh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1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B7A2B-E5BE-4A42-B05B-064EA377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AG Rounded Std Light"/>
              </a:rPr>
              <a:t>Next Steps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0760-4B27-4CA5-8B2C-7AF2A738F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latin typeface="VAG Rounded Std Light"/>
              </a:rPr>
              <a:t>Discuss, develop and identify options and ideas for integrating the voluntary and community and statutory sectors within Greenwich (including how to facilitate this integration)</a:t>
            </a:r>
          </a:p>
          <a:p>
            <a:endParaRPr lang="en-US">
              <a:latin typeface="VAG Rounded Std Light"/>
            </a:endParaRPr>
          </a:p>
          <a:p>
            <a:r>
              <a:rPr lang="en-US">
                <a:latin typeface="VAG Rounded Std Light"/>
              </a:rPr>
              <a:t>Develop Ways of Working Methodology for Greenwich</a:t>
            </a:r>
          </a:p>
          <a:p>
            <a:endParaRPr lang="en-US">
              <a:latin typeface="VAG Rounded Std Light"/>
            </a:endParaRPr>
          </a:p>
          <a:p>
            <a:r>
              <a:rPr lang="en-US">
                <a:latin typeface="VAG Rounded Std Light"/>
              </a:rPr>
              <a:t>Work with the voluntary and community and statutory sectors within Greenwich to launch and deliver on the Ways of Working Methodology</a:t>
            </a:r>
          </a:p>
          <a:p>
            <a:endParaRPr lang="en-US">
              <a:latin typeface="VAG Rounded Std Light"/>
            </a:endParaRPr>
          </a:p>
          <a:p>
            <a:endParaRPr lang="en-US">
              <a:latin typeface="VAG Rounded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862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15B4-FC95-4248-A4E4-F00324F8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AG Rounded Std Light"/>
              </a:rPr>
              <a:t>Questions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01AE-CD76-4545-A573-E3C75C17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TRO Community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C77DA05-6A49-0A46-B124-24671EB1932F}" vid="{87A8FE78-18A8-594C-9CF8-A980D82B951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C77DA05-6A49-0A46-B124-24671EB1932F}" vid="{3E02E06C-E3BD-3B49-BCD4-E67CD1BC227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53E1FAAA4174DA32B083DE535723A" ma:contentTypeVersion="10" ma:contentTypeDescription="Create a new document." ma:contentTypeScope="" ma:versionID="2fc522967783bebfc2715e4a077626d9">
  <xsd:schema xmlns:xsd="http://www.w3.org/2001/XMLSchema" xmlns:xs="http://www.w3.org/2001/XMLSchema" xmlns:p="http://schemas.microsoft.com/office/2006/metadata/properties" xmlns:ns2="a0918bfa-692a-4922-b76d-02f98a2a4b44" xmlns:ns3="ad159358-9462-4e9b-ae8b-85b0e6b0b597" targetNamespace="http://schemas.microsoft.com/office/2006/metadata/properties" ma:root="true" ma:fieldsID="368c74d214b69a0a92616db2582bd1be" ns2:_="" ns3:_="">
    <xsd:import namespace="a0918bfa-692a-4922-b76d-02f98a2a4b44"/>
    <xsd:import namespace="ad159358-9462-4e9b-ae8b-85b0e6b0b5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18bfa-692a-4922-b76d-02f98a2a4b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59358-9462-4e9b-ae8b-85b0e6b0b5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d159358-9462-4e9b-ae8b-85b0e6b0b597">
      <UserInfo>
        <DisplayName>Naomi Goldberg</DisplayName>
        <AccountId>12</AccountId>
        <AccountType/>
      </UserInfo>
      <UserInfo>
        <DisplayName>Pauline O'Hare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BAA9019-67A2-4C7E-94F4-9376941E5C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A4E3AF-2584-4C5A-90D3-B9613B16CB1E}">
  <ds:schemaRefs>
    <ds:schemaRef ds:uri="a0918bfa-692a-4922-b76d-02f98a2a4b44"/>
    <ds:schemaRef ds:uri="ad159358-9462-4e9b-ae8b-85b0e6b0b5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DAC45D6-8C85-4F42-BDD4-96D3FA96824F}">
  <ds:schemaRefs>
    <ds:schemaRef ds:uri="ad159358-9462-4e9b-ae8b-85b0e6b0b597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a0918bfa-692a-4922-b76d-02f98a2a4b4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 GAVS Template</Template>
  <TotalTime>0</TotalTime>
  <Words>344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METRO Community Template</vt:lpstr>
      <vt:lpstr>1_Office Theme</vt:lpstr>
      <vt:lpstr>Voice and Influence Conference</vt:lpstr>
      <vt:lpstr>Background</vt:lpstr>
      <vt:lpstr>Options for Improved Ways of Working</vt:lpstr>
      <vt:lpstr>Options for Improved Ways of Working</vt:lpstr>
      <vt:lpstr>Options for Improved Ways of Working</vt:lpstr>
      <vt:lpstr>Next Steps</vt:lpstr>
      <vt:lpstr>Questions</vt:lpstr>
    </vt:vector>
  </TitlesOfParts>
  <Company>METRO Charity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and Influence Conference</dc:title>
  <dc:creator>Andrew Kerr</dc:creator>
  <cp:lastModifiedBy>Pauline O'Hare</cp:lastModifiedBy>
  <cp:revision>177</cp:revision>
  <dcterms:created xsi:type="dcterms:W3CDTF">2021-12-01T15:48:36Z</dcterms:created>
  <dcterms:modified xsi:type="dcterms:W3CDTF">2021-12-08T14:25:14Z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0x010100E2953E1FAAA4174DA32B083DE535723A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