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sldIdLst>
    <p:sldId id="256" r:id="rId6"/>
    <p:sldId id="258" r:id="rId7"/>
    <p:sldId id="274" r:id="rId8"/>
    <p:sldId id="289" r:id="rId9"/>
    <p:sldId id="290" r:id="rId10"/>
    <p:sldId id="291" r:id="rId11"/>
    <p:sldId id="292" r:id="rId12"/>
    <p:sldId id="294" r:id="rId13"/>
    <p:sldId id="293" r:id="rId14"/>
    <p:sldId id="295" r:id="rId15"/>
    <p:sldId id="296" r:id="rId16"/>
    <p:sldId id="299" r:id="rId17"/>
    <p:sldId id="286" r:id="rId18"/>
    <p:sldId id="300" r:id="rId19"/>
    <p:sldId id="297" r:id="rId20"/>
    <p:sldId id="288" r:id="rId21"/>
    <p:sldId id="298" r:id="rId22"/>
    <p:sldId id="261" r:id="rId23"/>
    <p:sldId id="262"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8D6F149-6EC4-8144-76A8-A579EACACA04}" name="Pauline O'Hare" initials="PO" userId="Pauline O'Hare" providerId="None"/>
  <p188:author id="{68B823C0-708B-C533-9170-C4AB68050C2E}" name="Andrew Kerr" initials="AK" userId="S::andrew.kerr@metrocharity.org.uk::4353d390-f1fe-4962-96d2-552af204605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3C95"/>
    <a:srgbClr val="1D384C"/>
    <a:srgbClr val="2865B2"/>
    <a:srgbClr val="940F13"/>
    <a:srgbClr val="F7941D"/>
    <a:srgbClr val="247D83"/>
    <a:srgbClr val="BED5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9FC808-6FDA-0143-9DD0-C1E98B4861FB}" v="26" dt="2023-11-30T18:16:12.447"/>
    <p1510:client id="{6E6BB2B3-C46C-7A06-EC36-8A50472482DB}" v="150" dt="2023-12-01T18:11:20.117"/>
    <p1510:client id="{D8600FFB-9BA3-1D14-17D9-ABA5B6673695}" v="4" dt="2023-12-06T10:06:16.3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2"/>
    <p:restoredTop sz="94660"/>
  </p:normalViewPr>
  <p:slideViewPr>
    <p:cSldViewPr snapToGrid="0">
      <p:cViewPr varScale="1">
        <p:scale>
          <a:sx n="123" d="100"/>
          <a:sy n="123" d="100"/>
        </p:scale>
        <p:origin x="344" y="75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 Kerr" userId="S::andrew.kerr@metrocharity.org.uk::4353d390-f1fe-4962-96d2-552af204605f" providerId="AD" clId="Web-{39D3007C-9CB9-7E3E-A82A-BFA910F19FC6}"/>
    <pc:docChg chg="modSld">
      <pc:chgData name="Andrew Kerr" userId="S::andrew.kerr@metrocharity.org.uk::4353d390-f1fe-4962-96d2-552af204605f" providerId="AD" clId="Web-{39D3007C-9CB9-7E3E-A82A-BFA910F19FC6}" dt="2023-05-24T16:00:25.581" v="1" actId="20577"/>
      <pc:docMkLst>
        <pc:docMk/>
      </pc:docMkLst>
      <pc:sldChg chg="modSp">
        <pc:chgData name="Andrew Kerr" userId="S::andrew.kerr@metrocharity.org.uk::4353d390-f1fe-4962-96d2-552af204605f" providerId="AD" clId="Web-{39D3007C-9CB9-7E3E-A82A-BFA910F19FC6}" dt="2023-05-24T16:00:25.581" v="1" actId="20577"/>
        <pc:sldMkLst>
          <pc:docMk/>
          <pc:sldMk cId="1671733654" sldId="256"/>
        </pc:sldMkLst>
        <pc:spChg chg="mod">
          <ac:chgData name="Andrew Kerr" userId="S::andrew.kerr@metrocharity.org.uk::4353d390-f1fe-4962-96d2-552af204605f" providerId="AD" clId="Web-{39D3007C-9CB9-7E3E-A82A-BFA910F19FC6}" dt="2023-05-24T16:00:25.581" v="1" actId="20577"/>
          <ac:spMkLst>
            <pc:docMk/>
            <pc:sldMk cId="1671733654" sldId="256"/>
            <ac:spMk id="3" creationId="{00000000-0000-0000-0000-000000000000}"/>
          </ac:spMkLst>
        </pc:spChg>
      </pc:sldChg>
    </pc:docChg>
  </pc:docChgLst>
  <pc:docChgLst>
    <pc:chgData name="Andrew Kerr" userId="S::andrew.kerr@metrocharity.org.uk::4353d390-f1fe-4962-96d2-552af204605f" providerId="AD" clId="Web-{4D165A18-BAD2-8B51-CE89-D047C50536D9}"/>
    <pc:docChg chg="modSld">
      <pc:chgData name="Andrew Kerr" userId="S::andrew.kerr@metrocharity.org.uk::4353d390-f1fe-4962-96d2-552af204605f" providerId="AD" clId="Web-{4D165A18-BAD2-8B51-CE89-D047C50536D9}" dt="2022-07-20T10:26:29.083" v="257"/>
      <pc:docMkLst>
        <pc:docMk/>
      </pc:docMkLst>
      <pc:sldChg chg="modSp delCm">
        <pc:chgData name="Andrew Kerr" userId="S::andrew.kerr@metrocharity.org.uk::4353d390-f1fe-4962-96d2-552af204605f" providerId="AD" clId="Web-{4D165A18-BAD2-8B51-CE89-D047C50536D9}" dt="2022-07-20T10:23:38.156" v="251"/>
        <pc:sldMkLst>
          <pc:docMk/>
          <pc:sldMk cId="1671733654" sldId="256"/>
        </pc:sldMkLst>
        <pc:spChg chg="mod">
          <ac:chgData name="Andrew Kerr" userId="S::andrew.kerr@metrocharity.org.uk::4353d390-f1fe-4962-96d2-552af204605f" providerId="AD" clId="Web-{4D165A18-BAD2-8B51-CE89-D047C50536D9}" dt="2022-07-20T10:23:32.937" v="250" actId="20577"/>
          <ac:spMkLst>
            <pc:docMk/>
            <pc:sldMk cId="1671733654" sldId="256"/>
            <ac:spMk id="2" creationId="{00000000-0000-0000-0000-000000000000}"/>
          </ac:spMkLst>
        </pc:spChg>
        <pc:spChg chg="mod">
          <ac:chgData name="Andrew Kerr" userId="S::andrew.kerr@metrocharity.org.uk::4353d390-f1fe-4962-96d2-552af204605f" providerId="AD" clId="Web-{4D165A18-BAD2-8B51-CE89-D047C50536D9}" dt="2022-07-20T10:15:08.482" v="21" actId="20577"/>
          <ac:spMkLst>
            <pc:docMk/>
            <pc:sldMk cId="1671733654" sldId="256"/>
            <ac:spMk id="3" creationId="{00000000-0000-0000-0000-000000000000}"/>
          </ac:spMkLst>
        </pc:spChg>
      </pc:sldChg>
      <pc:sldChg chg="modSp">
        <pc:chgData name="Andrew Kerr" userId="S::andrew.kerr@metrocharity.org.uk::4353d390-f1fe-4962-96d2-552af204605f" providerId="AD" clId="Web-{4D165A18-BAD2-8B51-CE89-D047C50536D9}" dt="2022-07-20T10:15:48.061" v="59" actId="20577"/>
        <pc:sldMkLst>
          <pc:docMk/>
          <pc:sldMk cId="3382386234" sldId="258"/>
        </pc:sldMkLst>
        <pc:spChg chg="mod">
          <ac:chgData name="Andrew Kerr" userId="S::andrew.kerr@metrocharity.org.uk::4353d390-f1fe-4962-96d2-552af204605f" providerId="AD" clId="Web-{4D165A18-BAD2-8B51-CE89-D047C50536D9}" dt="2022-07-20T10:15:48.061" v="59" actId="20577"/>
          <ac:spMkLst>
            <pc:docMk/>
            <pc:sldMk cId="3382386234" sldId="258"/>
            <ac:spMk id="3" creationId="{C4132E13-0A88-394D-987B-341ECB277255}"/>
          </ac:spMkLst>
        </pc:spChg>
      </pc:sldChg>
      <pc:sldChg chg="modSp">
        <pc:chgData name="Andrew Kerr" userId="S::andrew.kerr@metrocharity.org.uk::4353d390-f1fe-4962-96d2-552af204605f" providerId="AD" clId="Web-{4D165A18-BAD2-8B51-CE89-D047C50536D9}" dt="2022-07-20T10:25:35.175" v="254" actId="20577"/>
        <pc:sldMkLst>
          <pc:docMk/>
          <pc:sldMk cId="2988629506" sldId="261"/>
        </pc:sldMkLst>
        <pc:spChg chg="mod">
          <ac:chgData name="Andrew Kerr" userId="S::andrew.kerr@metrocharity.org.uk::4353d390-f1fe-4962-96d2-552af204605f" providerId="AD" clId="Web-{4D165A18-BAD2-8B51-CE89-D047C50536D9}" dt="2022-07-20T10:25:35.175" v="254" actId="20577"/>
          <ac:spMkLst>
            <pc:docMk/>
            <pc:sldMk cId="2988629506" sldId="261"/>
            <ac:spMk id="3" creationId="{F5DB0760-4B27-4CA5-8B2C-7AF2A738FFFB}"/>
          </ac:spMkLst>
        </pc:spChg>
      </pc:sldChg>
      <pc:sldChg chg="modSp">
        <pc:chgData name="Andrew Kerr" userId="S::andrew.kerr@metrocharity.org.uk::4353d390-f1fe-4962-96d2-552af204605f" providerId="AD" clId="Web-{4D165A18-BAD2-8B51-CE89-D047C50536D9}" dt="2022-07-20T10:25:49.801" v="256" actId="20577"/>
        <pc:sldMkLst>
          <pc:docMk/>
          <pc:sldMk cId="2519674045" sldId="262"/>
        </pc:sldMkLst>
        <pc:spChg chg="mod">
          <ac:chgData name="Andrew Kerr" userId="S::andrew.kerr@metrocharity.org.uk::4353d390-f1fe-4962-96d2-552af204605f" providerId="AD" clId="Web-{4D165A18-BAD2-8B51-CE89-D047C50536D9}" dt="2022-07-20T10:25:49.801" v="256" actId="20577"/>
          <ac:spMkLst>
            <pc:docMk/>
            <pc:sldMk cId="2519674045" sldId="262"/>
            <ac:spMk id="2" creationId="{2A2915B4-FC95-4248-A4E4-F00324F85668}"/>
          </ac:spMkLst>
        </pc:spChg>
      </pc:sldChg>
      <pc:sldChg chg="modSp">
        <pc:chgData name="Andrew Kerr" userId="S::andrew.kerr@metrocharity.org.uk::4353d390-f1fe-4962-96d2-552af204605f" providerId="AD" clId="Web-{4D165A18-BAD2-8B51-CE89-D047C50536D9}" dt="2022-07-20T10:16:32.141" v="71" actId="20577"/>
        <pc:sldMkLst>
          <pc:docMk/>
          <pc:sldMk cId="4243697758" sldId="272"/>
        </pc:sldMkLst>
        <pc:spChg chg="mod">
          <ac:chgData name="Andrew Kerr" userId="S::andrew.kerr@metrocharity.org.uk::4353d390-f1fe-4962-96d2-552af204605f" providerId="AD" clId="Web-{4D165A18-BAD2-8B51-CE89-D047C50536D9}" dt="2022-07-20T10:16:32.141" v="71" actId="20577"/>
          <ac:spMkLst>
            <pc:docMk/>
            <pc:sldMk cId="4243697758" sldId="272"/>
            <ac:spMk id="3" creationId="{C4132E13-0A88-394D-987B-341ECB277255}"/>
          </ac:spMkLst>
        </pc:spChg>
      </pc:sldChg>
      <pc:sldChg chg="modSp">
        <pc:chgData name="Andrew Kerr" userId="S::andrew.kerr@metrocharity.org.uk::4353d390-f1fe-4962-96d2-552af204605f" providerId="AD" clId="Web-{4D165A18-BAD2-8B51-CE89-D047C50536D9}" dt="2022-07-20T10:16:43.204" v="76" actId="20577"/>
        <pc:sldMkLst>
          <pc:docMk/>
          <pc:sldMk cId="84910054" sldId="274"/>
        </pc:sldMkLst>
        <pc:spChg chg="mod">
          <ac:chgData name="Andrew Kerr" userId="S::andrew.kerr@metrocharity.org.uk::4353d390-f1fe-4962-96d2-552af204605f" providerId="AD" clId="Web-{4D165A18-BAD2-8B51-CE89-D047C50536D9}" dt="2022-07-20T10:16:43.204" v="76" actId="20577"/>
          <ac:spMkLst>
            <pc:docMk/>
            <pc:sldMk cId="84910054" sldId="274"/>
            <ac:spMk id="3" creationId="{C4132E13-0A88-394D-987B-341ECB277255}"/>
          </ac:spMkLst>
        </pc:spChg>
      </pc:sldChg>
      <pc:sldChg chg="modSp">
        <pc:chgData name="Andrew Kerr" userId="S::andrew.kerr@metrocharity.org.uk::4353d390-f1fe-4962-96d2-552af204605f" providerId="AD" clId="Web-{4D165A18-BAD2-8B51-CE89-D047C50536D9}" dt="2022-07-20T10:25:00.268" v="253" actId="20577"/>
        <pc:sldMkLst>
          <pc:docMk/>
          <pc:sldMk cId="3781134897" sldId="276"/>
        </pc:sldMkLst>
        <pc:spChg chg="mod">
          <ac:chgData name="Andrew Kerr" userId="S::andrew.kerr@metrocharity.org.uk::4353d390-f1fe-4962-96d2-552af204605f" providerId="AD" clId="Web-{4D165A18-BAD2-8B51-CE89-D047C50536D9}" dt="2022-07-20T10:25:00.268" v="253" actId="20577"/>
          <ac:spMkLst>
            <pc:docMk/>
            <pc:sldMk cId="3781134897" sldId="276"/>
            <ac:spMk id="3" creationId="{C4132E13-0A88-394D-987B-341ECB277255}"/>
          </ac:spMkLst>
        </pc:spChg>
      </pc:sldChg>
      <pc:sldChg chg="modSp">
        <pc:chgData name="Andrew Kerr" userId="S::andrew.kerr@metrocharity.org.uk::4353d390-f1fe-4962-96d2-552af204605f" providerId="AD" clId="Web-{4D165A18-BAD2-8B51-CE89-D047C50536D9}" dt="2022-07-20T10:18:52.568" v="114" actId="20577"/>
        <pc:sldMkLst>
          <pc:docMk/>
          <pc:sldMk cId="1591118733" sldId="277"/>
        </pc:sldMkLst>
        <pc:spChg chg="mod">
          <ac:chgData name="Andrew Kerr" userId="S::andrew.kerr@metrocharity.org.uk::4353d390-f1fe-4962-96d2-552af204605f" providerId="AD" clId="Web-{4D165A18-BAD2-8B51-CE89-D047C50536D9}" dt="2022-07-20T10:18:52.568" v="114" actId="20577"/>
          <ac:spMkLst>
            <pc:docMk/>
            <pc:sldMk cId="1591118733" sldId="277"/>
            <ac:spMk id="3" creationId="{C4132E13-0A88-394D-987B-341ECB277255}"/>
          </ac:spMkLst>
        </pc:spChg>
      </pc:sldChg>
      <pc:sldChg chg="addSp delSp modSp delCm">
        <pc:chgData name="Andrew Kerr" userId="S::andrew.kerr@metrocharity.org.uk::4353d390-f1fe-4962-96d2-552af204605f" providerId="AD" clId="Web-{4D165A18-BAD2-8B51-CE89-D047C50536D9}" dt="2022-07-20T10:22:05.527" v="146"/>
        <pc:sldMkLst>
          <pc:docMk/>
          <pc:sldMk cId="3655713044" sldId="278"/>
        </pc:sldMkLst>
        <pc:picChg chg="del">
          <ac:chgData name="Andrew Kerr" userId="S::andrew.kerr@metrocharity.org.uk::4353d390-f1fe-4962-96d2-552af204605f" providerId="AD" clId="Web-{4D165A18-BAD2-8B51-CE89-D047C50536D9}" dt="2022-07-20T10:21:22.495" v="139"/>
          <ac:picMkLst>
            <pc:docMk/>
            <pc:sldMk cId="3655713044" sldId="278"/>
            <ac:picMk id="4" creationId="{0C4F53C7-955D-7BC1-4992-421FDBA3B229}"/>
          </ac:picMkLst>
        </pc:picChg>
        <pc:picChg chg="add mod modCrop">
          <ac:chgData name="Andrew Kerr" userId="S::andrew.kerr@metrocharity.org.uk::4353d390-f1fe-4962-96d2-552af204605f" providerId="AD" clId="Web-{4D165A18-BAD2-8B51-CE89-D047C50536D9}" dt="2022-07-20T10:21:59.918" v="145" actId="1076"/>
          <ac:picMkLst>
            <pc:docMk/>
            <pc:sldMk cId="3655713044" sldId="278"/>
            <ac:picMk id="5" creationId="{F764CB7D-3E39-2DE7-A827-DA9F4282481A}"/>
          </ac:picMkLst>
        </pc:picChg>
      </pc:sldChg>
      <pc:sldChg chg="delCm">
        <pc:chgData name="Andrew Kerr" userId="S::andrew.kerr@metrocharity.org.uk::4353d390-f1fe-4962-96d2-552af204605f" providerId="AD" clId="Web-{4D165A18-BAD2-8B51-CE89-D047C50536D9}" dt="2022-07-20T10:26:29.083" v="257"/>
        <pc:sldMkLst>
          <pc:docMk/>
          <pc:sldMk cId="3315226489" sldId="279"/>
        </pc:sldMkLst>
      </pc:sldChg>
      <pc:sldChg chg="modSp">
        <pc:chgData name="Andrew Kerr" userId="S::andrew.kerr@metrocharity.org.uk::4353d390-f1fe-4962-96d2-552af204605f" providerId="AD" clId="Web-{4D165A18-BAD2-8B51-CE89-D047C50536D9}" dt="2022-07-20T10:19:36.132" v="134" actId="20577"/>
        <pc:sldMkLst>
          <pc:docMk/>
          <pc:sldMk cId="933673262" sldId="283"/>
        </pc:sldMkLst>
        <pc:spChg chg="mod">
          <ac:chgData name="Andrew Kerr" userId="S::andrew.kerr@metrocharity.org.uk::4353d390-f1fe-4962-96d2-552af204605f" providerId="AD" clId="Web-{4D165A18-BAD2-8B51-CE89-D047C50536D9}" dt="2022-07-20T10:19:23.506" v="124"/>
          <ac:spMkLst>
            <pc:docMk/>
            <pc:sldMk cId="933673262" sldId="283"/>
            <ac:spMk id="2" creationId="{04D76FF9-413D-A243-A2B1-3AD8FC33B310}"/>
          </ac:spMkLst>
        </pc:spChg>
        <pc:spChg chg="mod">
          <ac:chgData name="Andrew Kerr" userId="S::andrew.kerr@metrocharity.org.uk::4353d390-f1fe-4962-96d2-552af204605f" providerId="AD" clId="Web-{4D165A18-BAD2-8B51-CE89-D047C50536D9}" dt="2022-07-20T10:19:36.132" v="134" actId="20577"/>
          <ac:spMkLst>
            <pc:docMk/>
            <pc:sldMk cId="933673262" sldId="283"/>
            <ac:spMk id="3" creationId="{C4132E13-0A88-394D-987B-341ECB277255}"/>
          </ac:spMkLst>
        </pc:spChg>
      </pc:sldChg>
      <pc:sldChg chg="modSp">
        <pc:chgData name="Andrew Kerr" userId="S::andrew.kerr@metrocharity.org.uk::4353d390-f1fe-4962-96d2-552af204605f" providerId="AD" clId="Web-{4D165A18-BAD2-8B51-CE89-D047C50536D9}" dt="2022-07-20T10:20:01.476" v="137" actId="20577"/>
        <pc:sldMkLst>
          <pc:docMk/>
          <pc:sldMk cId="4152304787" sldId="284"/>
        </pc:sldMkLst>
        <pc:spChg chg="mod">
          <ac:chgData name="Andrew Kerr" userId="S::andrew.kerr@metrocharity.org.uk::4353d390-f1fe-4962-96d2-552af204605f" providerId="AD" clId="Web-{4D165A18-BAD2-8B51-CE89-D047C50536D9}" dt="2022-07-20T10:20:01.476" v="137" actId="20577"/>
          <ac:spMkLst>
            <pc:docMk/>
            <pc:sldMk cId="4152304787" sldId="284"/>
            <ac:spMk id="2" creationId="{04D76FF9-413D-A243-A2B1-3AD8FC33B310}"/>
          </ac:spMkLst>
        </pc:spChg>
      </pc:sldChg>
    </pc:docChg>
  </pc:docChgLst>
  <pc:docChgLst>
    <pc:chgData name="Andrew Kerr" userId="S::andrew.kerr@metrocharity.org.uk::4353d390-f1fe-4962-96d2-552af204605f" providerId="AD" clId="Web-{1EC491B3-00DC-4B45-B9DC-0F9829DDA6AD}"/>
    <pc:docChg chg="addSld delSld modSld">
      <pc:chgData name="Andrew Kerr" userId="S::andrew.kerr@metrocharity.org.uk::4353d390-f1fe-4962-96d2-552af204605f" providerId="AD" clId="Web-{1EC491B3-00DC-4B45-B9DC-0F9829DDA6AD}" dt="2023-11-01T17:52:39.731" v="304" actId="20577"/>
      <pc:docMkLst>
        <pc:docMk/>
      </pc:docMkLst>
      <pc:sldChg chg="modSp">
        <pc:chgData name="Andrew Kerr" userId="S::andrew.kerr@metrocharity.org.uk::4353d390-f1fe-4962-96d2-552af204605f" providerId="AD" clId="Web-{1EC491B3-00DC-4B45-B9DC-0F9829DDA6AD}" dt="2023-11-01T17:37:45.700" v="3" actId="20577"/>
        <pc:sldMkLst>
          <pc:docMk/>
          <pc:sldMk cId="1671733654" sldId="256"/>
        </pc:sldMkLst>
        <pc:spChg chg="mod">
          <ac:chgData name="Andrew Kerr" userId="S::andrew.kerr@metrocharity.org.uk::4353d390-f1fe-4962-96d2-552af204605f" providerId="AD" clId="Web-{1EC491B3-00DC-4B45-B9DC-0F9829DDA6AD}" dt="2023-11-01T17:37:45.700" v="3" actId="20577"/>
          <ac:spMkLst>
            <pc:docMk/>
            <pc:sldMk cId="1671733654" sldId="256"/>
            <ac:spMk id="3" creationId="{00000000-0000-0000-0000-000000000000}"/>
          </ac:spMkLst>
        </pc:spChg>
      </pc:sldChg>
      <pc:sldChg chg="modSp">
        <pc:chgData name="Andrew Kerr" userId="S::andrew.kerr@metrocharity.org.uk::4353d390-f1fe-4962-96d2-552af204605f" providerId="AD" clId="Web-{1EC491B3-00DC-4B45-B9DC-0F9829DDA6AD}" dt="2023-11-01T17:39:22.877" v="39" actId="20577"/>
        <pc:sldMkLst>
          <pc:docMk/>
          <pc:sldMk cId="2988629506" sldId="261"/>
        </pc:sldMkLst>
        <pc:spChg chg="mod">
          <ac:chgData name="Andrew Kerr" userId="S::andrew.kerr@metrocharity.org.uk::4353d390-f1fe-4962-96d2-552af204605f" providerId="AD" clId="Web-{1EC491B3-00DC-4B45-B9DC-0F9829DDA6AD}" dt="2023-11-01T17:39:22.877" v="39" actId="20577"/>
          <ac:spMkLst>
            <pc:docMk/>
            <pc:sldMk cId="2988629506" sldId="261"/>
            <ac:spMk id="3" creationId="{F5DB0760-4B27-4CA5-8B2C-7AF2A738FFFB}"/>
          </ac:spMkLst>
        </pc:spChg>
      </pc:sldChg>
      <pc:sldChg chg="del">
        <pc:chgData name="Andrew Kerr" userId="S::andrew.kerr@metrocharity.org.uk::4353d390-f1fe-4962-96d2-552af204605f" providerId="AD" clId="Web-{1EC491B3-00DC-4B45-B9DC-0F9829DDA6AD}" dt="2023-11-01T17:43:06.295" v="80"/>
        <pc:sldMkLst>
          <pc:docMk/>
          <pc:sldMk cId="4243697758" sldId="272"/>
        </pc:sldMkLst>
      </pc:sldChg>
      <pc:sldChg chg="modSp">
        <pc:chgData name="Andrew Kerr" userId="S::andrew.kerr@metrocharity.org.uk::4353d390-f1fe-4962-96d2-552af204605f" providerId="AD" clId="Web-{1EC491B3-00DC-4B45-B9DC-0F9829DDA6AD}" dt="2023-11-01T17:48:32.484" v="293" actId="20577"/>
        <pc:sldMkLst>
          <pc:docMk/>
          <pc:sldMk cId="84910054" sldId="274"/>
        </pc:sldMkLst>
        <pc:spChg chg="mod">
          <ac:chgData name="Andrew Kerr" userId="S::andrew.kerr@metrocharity.org.uk::4353d390-f1fe-4962-96d2-552af204605f" providerId="AD" clId="Web-{1EC491B3-00DC-4B45-B9DC-0F9829DDA6AD}" dt="2023-11-01T17:43:53.079" v="90" actId="20577"/>
          <ac:spMkLst>
            <pc:docMk/>
            <pc:sldMk cId="84910054" sldId="274"/>
            <ac:spMk id="2" creationId="{04D76FF9-413D-A243-A2B1-3AD8FC33B310}"/>
          </ac:spMkLst>
        </pc:spChg>
        <pc:spChg chg="mod">
          <ac:chgData name="Andrew Kerr" userId="S::andrew.kerr@metrocharity.org.uk::4353d390-f1fe-4962-96d2-552af204605f" providerId="AD" clId="Web-{1EC491B3-00DC-4B45-B9DC-0F9829DDA6AD}" dt="2023-11-01T17:48:32.484" v="293" actId="20577"/>
          <ac:spMkLst>
            <pc:docMk/>
            <pc:sldMk cId="84910054" sldId="274"/>
            <ac:spMk id="3" creationId="{C4132E13-0A88-394D-987B-341ECB277255}"/>
          </ac:spMkLst>
        </pc:spChg>
      </pc:sldChg>
      <pc:sldChg chg="modSp">
        <pc:chgData name="Andrew Kerr" userId="S::andrew.kerr@metrocharity.org.uk::4353d390-f1fe-4962-96d2-552af204605f" providerId="AD" clId="Web-{1EC491B3-00DC-4B45-B9DC-0F9829DDA6AD}" dt="2023-11-01T17:52:39.731" v="304" actId="20577"/>
        <pc:sldMkLst>
          <pc:docMk/>
          <pc:sldMk cId="134896162" sldId="286"/>
        </pc:sldMkLst>
        <pc:spChg chg="mod">
          <ac:chgData name="Andrew Kerr" userId="S::andrew.kerr@metrocharity.org.uk::4353d390-f1fe-4962-96d2-552af204605f" providerId="AD" clId="Web-{1EC491B3-00DC-4B45-B9DC-0F9829DDA6AD}" dt="2023-11-01T17:43:01.998" v="79" actId="20577"/>
          <ac:spMkLst>
            <pc:docMk/>
            <pc:sldMk cId="134896162" sldId="286"/>
            <ac:spMk id="2" creationId="{72673FD9-9D56-4300-7F2A-6AFF07AE7335}"/>
          </ac:spMkLst>
        </pc:spChg>
        <pc:spChg chg="mod">
          <ac:chgData name="Andrew Kerr" userId="S::andrew.kerr@metrocharity.org.uk::4353d390-f1fe-4962-96d2-552af204605f" providerId="AD" clId="Web-{1EC491B3-00DC-4B45-B9DC-0F9829DDA6AD}" dt="2023-11-01T17:52:39.731" v="304" actId="20577"/>
          <ac:spMkLst>
            <pc:docMk/>
            <pc:sldMk cId="134896162" sldId="286"/>
            <ac:spMk id="3" creationId="{DEC63369-E503-EABD-E34A-3DD2F5377A40}"/>
          </ac:spMkLst>
        </pc:spChg>
      </pc:sldChg>
      <pc:sldChg chg="modSp new">
        <pc:chgData name="Andrew Kerr" userId="S::andrew.kerr@metrocharity.org.uk::4353d390-f1fe-4962-96d2-552af204605f" providerId="AD" clId="Web-{1EC491B3-00DC-4B45-B9DC-0F9829DDA6AD}" dt="2023-11-01T17:42:37.856" v="76" actId="20577"/>
        <pc:sldMkLst>
          <pc:docMk/>
          <pc:sldMk cId="3748890247" sldId="287"/>
        </pc:sldMkLst>
        <pc:spChg chg="mod">
          <ac:chgData name="Andrew Kerr" userId="S::andrew.kerr@metrocharity.org.uk::4353d390-f1fe-4962-96d2-552af204605f" providerId="AD" clId="Web-{1EC491B3-00DC-4B45-B9DC-0F9829DDA6AD}" dt="2023-11-01T17:40:13.036" v="51" actId="20577"/>
          <ac:spMkLst>
            <pc:docMk/>
            <pc:sldMk cId="3748890247" sldId="287"/>
            <ac:spMk id="2" creationId="{9DCE8307-9B42-D380-1441-11120C4AC725}"/>
          </ac:spMkLst>
        </pc:spChg>
        <pc:spChg chg="mod">
          <ac:chgData name="Andrew Kerr" userId="S::andrew.kerr@metrocharity.org.uk::4353d390-f1fe-4962-96d2-552af204605f" providerId="AD" clId="Web-{1EC491B3-00DC-4B45-B9DC-0F9829DDA6AD}" dt="2023-11-01T17:42:37.856" v="76" actId="20577"/>
          <ac:spMkLst>
            <pc:docMk/>
            <pc:sldMk cId="3748890247" sldId="287"/>
            <ac:spMk id="3" creationId="{666FA8F1-9EB5-83D4-3B0D-E9153508419B}"/>
          </ac:spMkLst>
        </pc:spChg>
      </pc:sldChg>
    </pc:docChg>
  </pc:docChgLst>
  <pc:docChgLst>
    <pc:chgData name="Andrew Kerr" userId="4353d390-f1fe-4962-96d2-552af204605f" providerId="ADAL" clId="{C1F9B1F3-1D8E-3047-B1EA-D02C8D5E4F98}"/>
    <pc:docChg chg="modSld">
      <pc:chgData name="Andrew Kerr" userId="4353d390-f1fe-4962-96d2-552af204605f" providerId="ADAL" clId="{C1F9B1F3-1D8E-3047-B1EA-D02C8D5E4F98}" dt="2023-02-01T18:31:29.578" v="9" actId="20577"/>
      <pc:docMkLst>
        <pc:docMk/>
      </pc:docMkLst>
      <pc:sldChg chg="modSp mod">
        <pc:chgData name="Andrew Kerr" userId="4353d390-f1fe-4962-96d2-552af204605f" providerId="ADAL" clId="{C1F9B1F3-1D8E-3047-B1EA-D02C8D5E4F98}" dt="2023-02-01T18:31:29.578" v="9" actId="20577"/>
        <pc:sldMkLst>
          <pc:docMk/>
          <pc:sldMk cId="2988629506" sldId="261"/>
        </pc:sldMkLst>
        <pc:spChg chg="mod">
          <ac:chgData name="Andrew Kerr" userId="4353d390-f1fe-4962-96d2-552af204605f" providerId="ADAL" clId="{C1F9B1F3-1D8E-3047-B1EA-D02C8D5E4F98}" dt="2023-02-01T18:31:29.578" v="9" actId="20577"/>
          <ac:spMkLst>
            <pc:docMk/>
            <pc:sldMk cId="2988629506" sldId="261"/>
            <ac:spMk id="3" creationId="{F5DB0760-4B27-4CA5-8B2C-7AF2A738FFFB}"/>
          </ac:spMkLst>
        </pc:spChg>
      </pc:sldChg>
    </pc:docChg>
  </pc:docChgLst>
  <pc:docChgLst>
    <pc:chgData name="Andrew Kerr" userId="S::andrew.kerr@metrocharity.org.uk::4353d390-f1fe-4962-96d2-552af204605f" providerId="AD" clId="Web-{BF8DF6E5-AAB1-2982-1539-4A2C64EBD72C}"/>
    <pc:docChg chg="addSld delSld modSld">
      <pc:chgData name="Andrew Kerr" userId="S::andrew.kerr@metrocharity.org.uk::4353d390-f1fe-4962-96d2-552af204605f" providerId="AD" clId="Web-{BF8DF6E5-AAB1-2982-1539-4A2C64EBD72C}" dt="2023-11-22T22:35:28.713" v="519" actId="20577"/>
      <pc:docMkLst>
        <pc:docMk/>
      </pc:docMkLst>
      <pc:sldChg chg="modSp">
        <pc:chgData name="Andrew Kerr" userId="S::andrew.kerr@metrocharity.org.uk::4353d390-f1fe-4962-96d2-552af204605f" providerId="AD" clId="Web-{BF8DF6E5-AAB1-2982-1539-4A2C64EBD72C}" dt="2023-11-22T22:25:27.374" v="30" actId="20577"/>
        <pc:sldMkLst>
          <pc:docMk/>
          <pc:sldMk cId="1671733654" sldId="256"/>
        </pc:sldMkLst>
        <pc:spChg chg="mod">
          <ac:chgData name="Andrew Kerr" userId="S::andrew.kerr@metrocharity.org.uk::4353d390-f1fe-4962-96d2-552af204605f" providerId="AD" clId="Web-{BF8DF6E5-AAB1-2982-1539-4A2C64EBD72C}" dt="2023-11-22T22:25:12.327" v="12" actId="20577"/>
          <ac:spMkLst>
            <pc:docMk/>
            <pc:sldMk cId="1671733654" sldId="256"/>
            <ac:spMk id="2" creationId="{00000000-0000-0000-0000-000000000000}"/>
          </ac:spMkLst>
        </pc:spChg>
        <pc:spChg chg="mod">
          <ac:chgData name="Andrew Kerr" userId="S::andrew.kerr@metrocharity.org.uk::4353d390-f1fe-4962-96d2-552af204605f" providerId="AD" clId="Web-{BF8DF6E5-AAB1-2982-1539-4A2C64EBD72C}" dt="2023-11-22T22:25:27.374" v="30" actId="20577"/>
          <ac:spMkLst>
            <pc:docMk/>
            <pc:sldMk cId="1671733654" sldId="256"/>
            <ac:spMk id="3" creationId="{00000000-0000-0000-0000-000000000000}"/>
          </ac:spMkLst>
        </pc:spChg>
      </pc:sldChg>
      <pc:sldChg chg="modSp">
        <pc:chgData name="Andrew Kerr" userId="S::andrew.kerr@metrocharity.org.uk::4353d390-f1fe-4962-96d2-552af204605f" providerId="AD" clId="Web-{BF8DF6E5-AAB1-2982-1539-4A2C64EBD72C}" dt="2023-11-22T22:27:57.986" v="156" actId="20577"/>
        <pc:sldMkLst>
          <pc:docMk/>
          <pc:sldMk cId="3382386234" sldId="258"/>
        </pc:sldMkLst>
        <pc:spChg chg="mod">
          <ac:chgData name="Andrew Kerr" userId="S::andrew.kerr@metrocharity.org.uk::4353d390-f1fe-4962-96d2-552af204605f" providerId="AD" clId="Web-{BF8DF6E5-AAB1-2982-1539-4A2C64EBD72C}" dt="2023-11-22T22:27:57.986" v="156" actId="20577"/>
          <ac:spMkLst>
            <pc:docMk/>
            <pc:sldMk cId="3382386234" sldId="258"/>
            <ac:spMk id="3" creationId="{C4132E13-0A88-394D-987B-341ECB277255}"/>
          </ac:spMkLst>
        </pc:spChg>
      </pc:sldChg>
      <pc:sldChg chg="addSp modSp">
        <pc:chgData name="Andrew Kerr" userId="S::andrew.kerr@metrocharity.org.uk::4353d390-f1fe-4962-96d2-552af204605f" providerId="AD" clId="Web-{BF8DF6E5-AAB1-2982-1539-4A2C64EBD72C}" dt="2023-11-22T22:35:00.150" v="506" actId="20577"/>
        <pc:sldMkLst>
          <pc:docMk/>
          <pc:sldMk cId="84910054" sldId="274"/>
        </pc:sldMkLst>
        <pc:spChg chg="mod">
          <ac:chgData name="Andrew Kerr" userId="S::andrew.kerr@metrocharity.org.uk::4353d390-f1fe-4962-96d2-552af204605f" providerId="AD" clId="Web-{BF8DF6E5-AAB1-2982-1539-4A2C64EBD72C}" dt="2023-11-22T22:35:00.150" v="506" actId="20577"/>
          <ac:spMkLst>
            <pc:docMk/>
            <pc:sldMk cId="84910054" sldId="274"/>
            <ac:spMk id="2" creationId="{04D76FF9-413D-A243-A2B1-3AD8FC33B310}"/>
          </ac:spMkLst>
        </pc:spChg>
        <pc:spChg chg="mod">
          <ac:chgData name="Andrew Kerr" userId="S::andrew.kerr@metrocharity.org.uk::4353d390-f1fe-4962-96d2-552af204605f" providerId="AD" clId="Web-{BF8DF6E5-AAB1-2982-1539-4A2C64EBD72C}" dt="2023-11-22T22:29:52.254" v="202" actId="20577"/>
          <ac:spMkLst>
            <pc:docMk/>
            <pc:sldMk cId="84910054" sldId="274"/>
            <ac:spMk id="3" creationId="{C4132E13-0A88-394D-987B-341ECB277255}"/>
          </ac:spMkLst>
        </pc:spChg>
        <pc:graphicFrameChg chg="add mod modGraphic">
          <ac:chgData name="Andrew Kerr" userId="S::andrew.kerr@metrocharity.org.uk::4353d390-f1fe-4962-96d2-552af204605f" providerId="AD" clId="Web-{BF8DF6E5-AAB1-2982-1539-4A2C64EBD72C}" dt="2023-11-22T22:34:41.650" v="498"/>
          <ac:graphicFrameMkLst>
            <pc:docMk/>
            <pc:sldMk cId="84910054" sldId="274"/>
            <ac:graphicFrameMk id="4" creationId="{AA961842-9D2C-18A8-8BE4-0BDA820C0F08}"/>
          </ac:graphicFrameMkLst>
        </pc:graphicFrameChg>
      </pc:sldChg>
      <pc:sldChg chg="modSp">
        <pc:chgData name="Andrew Kerr" userId="S::andrew.kerr@metrocharity.org.uk::4353d390-f1fe-4962-96d2-552af204605f" providerId="AD" clId="Web-{BF8DF6E5-AAB1-2982-1539-4A2C64EBD72C}" dt="2023-11-22T22:29:15.316" v="197" actId="20577"/>
        <pc:sldMkLst>
          <pc:docMk/>
          <pc:sldMk cId="134896162" sldId="286"/>
        </pc:sldMkLst>
        <pc:spChg chg="mod">
          <ac:chgData name="Andrew Kerr" userId="S::andrew.kerr@metrocharity.org.uk::4353d390-f1fe-4962-96d2-552af204605f" providerId="AD" clId="Web-{BF8DF6E5-AAB1-2982-1539-4A2C64EBD72C}" dt="2023-11-22T22:29:11.675" v="196" actId="20577"/>
          <ac:spMkLst>
            <pc:docMk/>
            <pc:sldMk cId="134896162" sldId="286"/>
            <ac:spMk id="2" creationId="{72673FD9-9D56-4300-7F2A-6AFF07AE7335}"/>
          </ac:spMkLst>
        </pc:spChg>
        <pc:spChg chg="mod">
          <ac:chgData name="Andrew Kerr" userId="S::andrew.kerr@metrocharity.org.uk::4353d390-f1fe-4962-96d2-552af204605f" providerId="AD" clId="Web-{BF8DF6E5-AAB1-2982-1539-4A2C64EBD72C}" dt="2023-11-22T22:29:15.316" v="197" actId="20577"/>
          <ac:spMkLst>
            <pc:docMk/>
            <pc:sldMk cId="134896162" sldId="286"/>
            <ac:spMk id="3" creationId="{DEC63369-E503-EABD-E34A-3DD2F5377A40}"/>
          </ac:spMkLst>
        </pc:spChg>
      </pc:sldChg>
      <pc:sldChg chg="del">
        <pc:chgData name="Andrew Kerr" userId="S::andrew.kerr@metrocharity.org.uk::4353d390-f1fe-4962-96d2-552af204605f" providerId="AD" clId="Web-{BF8DF6E5-AAB1-2982-1539-4A2C64EBD72C}" dt="2023-11-22T22:30:24.348" v="209"/>
        <pc:sldMkLst>
          <pc:docMk/>
          <pc:sldMk cId="3748890247" sldId="287"/>
        </pc:sldMkLst>
      </pc:sldChg>
      <pc:sldChg chg="modSp">
        <pc:chgData name="Andrew Kerr" userId="S::andrew.kerr@metrocharity.org.uk::4353d390-f1fe-4962-96d2-552af204605f" providerId="AD" clId="Web-{BF8DF6E5-AAB1-2982-1539-4A2C64EBD72C}" dt="2023-11-22T22:30:20.958" v="208" actId="20577"/>
        <pc:sldMkLst>
          <pc:docMk/>
          <pc:sldMk cId="2129112475" sldId="288"/>
        </pc:sldMkLst>
        <pc:spChg chg="mod">
          <ac:chgData name="Andrew Kerr" userId="S::andrew.kerr@metrocharity.org.uk::4353d390-f1fe-4962-96d2-552af204605f" providerId="AD" clId="Web-{BF8DF6E5-AAB1-2982-1539-4A2C64EBD72C}" dt="2023-11-22T22:30:16.411" v="207" actId="20577"/>
          <ac:spMkLst>
            <pc:docMk/>
            <pc:sldMk cId="2129112475" sldId="288"/>
            <ac:spMk id="2" creationId="{72673FD9-9D56-4300-7F2A-6AFF07AE7335}"/>
          </ac:spMkLst>
        </pc:spChg>
        <pc:spChg chg="mod">
          <ac:chgData name="Andrew Kerr" userId="S::andrew.kerr@metrocharity.org.uk::4353d390-f1fe-4962-96d2-552af204605f" providerId="AD" clId="Web-{BF8DF6E5-AAB1-2982-1539-4A2C64EBD72C}" dt="2023-11-22T22:30:20.958" v="208" actId="20577"/>
          <ac:spMkLst>
            <pc:docMk/>
            <pc:sldMk cId="2129112475" sldId="288"/>
            <ac:spMk id="3" creationId="{DEC63369-E503-EABD-E34A-3DD2F5377A40}"/>
          </ac:spMkLst>
        </pc:spChg>
      </pc:sldChg>
      <pc:sldChg chg="modSp add replId">
        <pc:chgData name="Andrew Kerr" userId="S::andrew.kerr@metrocharity.org.uk::4353d390-f1fe-4962-96d2-552af204605f" providerId="AD" clId="Web-{BF8DF6E5-AAB1-2982-1539-4A2C64EBD72C}" dt="2023-11-22T22:35:28.713" v="519" actId="20577"/>
        <pc:sldMkLst>
          <pc:docMk/>
          <pc:sldMk cId="312691053" sldId="289"/>
        </pc:sldMkLst>
        <pc:spChg chg="mod">
          <ac:chgData name="Andrew Kerr" userId="S::andrew.kerr@metrocharity.org.uk::4353d390-f1fe-4962-96d2-552af204605f" providerId="AD" clId="Web-{BF8DF6E5-AAB1-2982-1539-4A2C64EBD72C}" dt="2023-11-22T22:35:28.713" v="519" actId="20577"/>
          <ac:spMkLst>
            <pc:docMk/>
            <pc:sldMk cId="312691053" sldId="289"/>
            <ac:spMk id="2" creationId="{72673FD9-9D56-4300-7F2A-6AFF07AE7335}"/>
          </ac:spMkLst>
        </pc:spChg>
      </pc:sldChg>
    </pc:docChg>
  </pc:docChgLst>
  <pc:docChgLst>
    <pc:chgData name="Andrew Kerr" userId="S::andrew.kerr@metrocharity.org.uk::4353d390-f1fe-4962-96d2-552af204605f" providerId="AD" clId="Web-{14235A4F-85A0-45C8-2384-4ED63D713E03}"/>
    <pc:docChg chg="modSld">
      <pc:chgData name="Andrew Kerr" userId="S::andrew.kerr@metrocharity.org.uk::4353d390-f1fe-4962-96d2-552af204605f" providerId="AD" clId="Web-{14235A4F-85A0-45C8-2384-4ED63D713E03}" dt="2023-11-08T22:08:35.837" v="1" actId="20577"/>
      <pc:docMkLst>
        <pc:docMk/>
      </pc:docMkLst>
      <pc:sldChg chg="modSp">
        <pc:chgData name="Andrew Kerr" userId="S::andrew.kerr@metrocharity.org.uk::4353d390-f1fe-4962-96d2-552af204605f" providerId="AD" clId="Web-{14235A4F-85A0-45C8-2384-4ED63D713E03}" dt="2023-11-08T22:08:35.837" v="1" actId="20577"/>
        <pc:sldMkLst>
          <pc:docMk/>
          <pc:sldMk cId="2129112475" sldId="288"/>
        </pc:sldMkLst>
        <pc:spChg chg="mod">
          <ac:chgData name="Andrew Kerr" userId="S::andrew.kerr@metrocharity.org.uk::4353d390-f1fe-4962-96d2-552af204605f" providerId="AD" clId="Web-{14235A4F-85A0-45C8-2384-4ED63D713E03}" dt="2023-11-08T22:08:35.837" v="1" actId="20577"/>
          <ac:spMkLst>
            <pc:docMk/>
            <pc:sldMk cId="2129112475" sldId="288"/>
            <ac:spMk id="3" creationId="{DEC63369-E503-EABD-E34A-3DD2F5377A40}"/>
          </ac:spMkLst>
        </pc:spChg>
      </pc:sldChg>
    </pc:docChg>
  </pc:docChgLst>
  <pc:docChgLst>
    <pc:chgData name="Andrew Kerr" userId="S::andrew.kerr@metrocharity.org.uk::4353d390-f1fe-4962-96d2-552af204605f" providerId="AD" clId="Web-{9A537F55-D040-4798-E6B9-D64BCD7BC7BA}"/>
    <pc:docChg chg="addSld delSld modSld">
      <pc:chgData name="Andrew Kerr" userId="S::andrew.kerr@metrocharity.org.uk::4353d390-f1fe-4962-96d2-552af204605f" providerId="AD" clId="Web-{9A537F55-D040-4798-E6B9-D64BCD7BC7BA}" dt="2022-07-20T12:49:24.884" v="37" actId="20577"/>
      <pc:docMkLst>
        <pc:docMk/>
      </pc:docMkLst>
      <pc:sldChg chg="modSp">
        <pc:chgData name="Andrew Kerr" userId="S::andrew.kerr@metrocharity.org.uk::4353d390-f1fe-4962-96d2-552af204605f" providerId="AD" clId="Web-{9A537F55-D040-4798-E6B9-D64BCD7BC7BA}" dt="2022-07-20T10:59:02.731" v="4" actId="20577"/>
        <pc:sldMkLst>
          <pc:docMk/>
          <pc:sldMk cId="1591118733" sldId="277"/>
        </pc:sldMkLst>
        <pc:spChg chg="mod">
          <ac:chgData name="Andrew Kerr" userId="S::andrew.kerr@metrocharity.org.uk::4353d390-f1fe-4962-96d2-552af204605f" providerId="AD" clId="Web-{9A537F55-D040-4798-E6B9-D64BCD7BC7BA}" dt="2022-07-20T10:59:02.731" v="4" actId="20577"/>
          <ac:spMkLst>
            <pc:docMk/>
            <pc:sldMk cId="1591118733" sldId="277"/>
            <ac:spMk id="3" creationId="{C4132E13-0A88-394D-987B-341ECB277255}"/>
          </ac:spMkLst>
        </pc:spChg>
      </pc:sldChg>
      <pc:sldChg chg="modSp">
        <pc:chgData name="Andrew Kerr" userId="S::andrew.kerr@metrocharity.org.uk::4353d390-f1fe-4962-96d2-552af204605f" providerId="AD" clId="Web-{9A537F55-D040-4798-E6B9-D64BCD7BC7BA}" dt="2022-07-20T11:05:10.822" v="30" actId="20577"/>
        <pc:sldMkLst>
          <pc:docMk/>
          <pc:sldMk cId="3655713044" sldId="278"/>
        </pc:sldMkLst>
        <pc:spChg chg="mod">
          <ac:chgData name="Andrew Kerr" userId="S::andrew.kerr@metrocharity.org.uk::4353d390-f1fe-4962-96d2-552af204605f" providerId="AD" clId="Web-{9A537F55-D040-4798-E6B9-D64BCD7BC7BA}" dt="2022-07-20T11:05:10.822" v="30" actId="20577"/>
          <ac:spMkLst>
            <pc:docMk/>
            <pc:sldMk cId="3655713044" sldId="278"/>
            <ac:spMk id="3" creationId="{C4132E13-0A88-394D-987B-341ECB277255}"/>
          </ac:spMkLst>
        </pc:spChg>
      </pc:sldChg>
      <pc:sldChg chg="modSp del">
        <pc:chgData name="Andrew Kerr" userId="S::andrew.kerr@metrocharity.org.uk::4353d390-f1fe-4962-96d2-552af204605f" providerId="AD" clId="Web-{9A537F55-D040-4798-E6B9-D64BCD7BC7BA}" dt="2022-07-20T11:04:31.930" v="25"/>
        <pc:sldMkLst>
          <pc:docMk/>
          <pc:sldMk cId="4152304787" sldId="284"/>
        </pc:sldMkLst>
        <pc:spChg chg="mod">
          <ac:chgData name="Andrew Kerr" userId="S::andrew.kerr@metrocharity.org.uk::4353d390-f1fe-4962-96d2-552af204605f" providerId="AD" clId="Web-{9A537F55-D040-4798-E6B9-D64BCD7BC7BA}" dt="2022-07-20T11:02:48.645" v="6"/>
          <ac:spMkLst>
            <pc:docMk/>
            <pc:sldMk cId="4152304787" sldId="284"/>
            <ac:spMk id="3" creationId="{C4132E13-0A88-394D-987B-341ECB277255}"/>
          </ac:spMkLst>
        </pc:spChg>
      </pc:sldChg>
      <pc:sldChg chg="modSp add replId">
        <pc:chgData name="Andrew Kerr" userId="S::andrew.kerr@metrocharity.org.uk::4353d390-f1fe-4962-96d2-552af204605f" providerId="AD" clId="Web-{9A537F55-D040-4798-E6B9-D64BCD7BC7BA}" dt="2022-07-20T12:49:24.884" v="37" actId="20577"/>
        <pc:sldMkLst>
          <pc:docMk/>
          <pc:sldMk cId="3623055874" sldId="285"/>
        </pc:sldMkLst>
        <pc:spChg chg="mod">
          <ac:chgData name="Andrew Kerr" userId="S::andrew.kerr@metrocharity.org.uk::4353d390-f1fe-4962-96d2-552af204605f" providerId="AD" clId="Web-{9A537F55-D040-4798-E6B9-D64BCD7BC7BA}" dt="2022-07-20T12:49:24.884" v="37" actId="20577"/>
          <ac:spMkLst>
            <pc:docMk/>
            <pc:sldMk cId="3623055874" sldId="285"/>
            <ac:spMk id="3" creationId="{C4132E13-0A88-394D-987B-341ECB277255}"/>
          </ac:spMkLst>
        </pc:spChg>
      </pc:sldChg>
    </pc:docChg>
  </pc:docChgLst>
  <pc:docChgLst>
    <pc:chgData name="Andrew Kerr" userId="4353d390-f1fe-4962-96d2-552af204605f" providerId="ADAL" clId="{2C573A57-BEBB-2C4D-9069-D6B3A67CFF2A}"/>
    <pc:docChg chg="modSld">
      <pc:chgData name="Andrew Kerr" userId="4353d390-f1fe-4962-96d2-552af204605f" providerId="ADAL" clId="{2C573A57-BEBB-2C4D-9069-D6B3A67CFF2A}" dt="2022-07-20T13:28:27.704" v="5" actId="20577"/>
      <pc:docMkLst>
        <pc:docMk/>
      </pc:docMkLst>
      <pc:sldChg chg="modSp">
        <pc:chgData name="Andrew Kerr" userId="4353d390-f1fe-4962-96d2-552af204605f" providerId="ADAL" clId="{2C573A57-BEBB-2C4D-9069-D6B3A67CFF2A}" dt="2022-07-20T13:28:20.250" v="1" actId="20577"/>
        <pc:sldMkLst>
          <pc:docMk/>
          <pc:sldMk cId="933673262" sldId="283"/>
        </pc:sldMkLst>
        <pc:spChg chg="mod">
          <ac:chgData name="Andrew Kerr" userId="4353d390-f1fe-4962-96d2-552af204605f" providerId="ADAL" clId="{2C573A57-BEBB-2C4D-9069-D6B3A67CFF2A}" dt="2022-07-20T13:28:20.250" v="1" actId="20577"/>
          <ac:spMkLst>
            <pc:docMk/>
            <pc:sldMk cId="933673262" sldId="283"/>
            <ac:spMk id="3" creationId="{C4132E13-0A88-394D-987B-341ECB277255}"/>
          </ac:spMkLst>
        </pc:spChg>
      </pc:sldChg>
      <pc:sldChg chg="modSp">
        <pc:chgData name="Andrew Kerr" userId="4353d390-f1fe-4962-96d2-552af204605f" providerId="ADAL" clId="{2C573A57-BEBB-2C4D-9069-D6B3A67CFF2A}" dt="2022-07-20T13:28:27.704" v="5" actId="20577"/>
        <pc:sldMkLst>
          <pc:docMk/>
          <pc:sldMk cId="3623055874" sldId="285"/>
        </pc:sldMkLst>
        <pc:spChg chg="mod">
          <ac:chgData name="Andrew Kerr" userId="4353d390-f1fe-4962-96d2-552af204605f" providerId="ADAL" clId="{2C573A57-BEBB-2C4D-9069-D6B3A67CFF2A}" dt="2022-07-20T13:28:27.704" v="5" actId="20577"/>
          <ac:spMkLst>
            <pc:docMk/>
            <pc:sldMk cId="3623055874" sldId="285"/>
            <ac:spMk id="3" creationId="{C4132E13-0A88-394D-987B-341ECB277255}"/>
          </ac:spMkLst>
        </pc:spChg>
      </pc:sldChg>
    </pc:docChg>
  </pc:docChgLst>
  <pc:docChgLst>
    <pc:chgData clId="Web-{ABB98A28-2BD7-4267-917E-94193BBCFE9B}"/>
    <pc:docChg chg="delSld">
      <pc:chgData name="" userId="" providerId="" clId="Web-{ABB98A28-2BD7-4267-917E-94193BBCFE9B}" dt="2023-02-01T17:10:21.570" v="0"/>
      <pc:docMkLst>
        <pc:docMk/>
      </pc:docMkLst>
      <pc:sldChg chg="del">
        <pc:chgData name="" userId="" providerId="" clId="Web-{ABB98A28-2BD7-4267-917E-94193BBCFE9B}" dt="2023-02-01T17:10:21.570" v="0"/>
        <pc:sldMkLst>
          <pc:docMk/>
          <pc:sldMk cId="3117710770" sldId="287"/>
        </pc:sldMkLst>
      </pc:sldChg>
    </pc:docChg>
  </pc:docChgLst>
  <pc:docChgLst>
    <pc:chgData name="Andrew Kerr" userId="4353d390-f1fe-4962-96d2-552af204605f" providerId="ADAL" clId="{079FC808-6FDA-0143-9DD0-C1E98B4861FB}"/>
    <pc:docChg chg="undo redo custSel addSld modSld">
      <pc:chgData name="Andrew Kerr" userId="4353d390-f1fe-4962-96d2-552af204605f" providerId="ADAL" clId="{079FC808-6FDA-0143-9DD0-C1E98B4861FB}" dt="2023-11-30T18:18:08.574" v="5934" actId="20577"/>
      <pc:docMkLst>
        <pc:docMk/>
      </pc:docMkLst>
      <pc:sldChg chg="modSp mod">
        <pc:chgData name="Andrew Kerr" userId="4353d390-f1fe-4962-96d2-552af204605f" providerId="ADAL" clId="{079FC808-6FDA-0143-9DD0-C1E98B4861FB}" dt="2023-11-30T14:59:56.731" v="3" actId="20577"/>
        <pc:sldMkLst>
          <pc:docMk/>
          <pc:sldMk cId="1671733654" sldId="256"/>
        </pc:sldMkLst>
        <pc:spChg chg="mod">
          <ac:chgData name="Andrew Kerr" userId="4353d390-f1fe-4962-96d2-552af204605f" providerId="ADAL" clId="{079FC808-6FDA-0143-9DD0-C1E98B4861FB}" dt="2023-11-30T14:59:56.731" v="3" actId="20577"/>
          <ac:spMkLst>
            <pc:docMk/>
            <pc:sldMk cId="1671733654" sldId="256"/>
            <ac:spMk id="3" creationId="{00000000-0000-0000-0000-000000000000}"/>
          </ac:spMkLst>
        </pc:spChg>
      </pc:sldChg>
      <pc:sldChg chg="modSp mod">
        <pc:chgData name="Andrew Kerr" userId="4353d390-f1fe-4962-96d2-552af204605f" providerId="ADAL" clId="{079FC808-6FDA-0143-9DD0-C1E98B4861FB}" dt="2023-11-30T16:33:43.047" v="5296" actId="20577"/>
        <pc:sldMkLst>
          <pc:docMk/>
          <pc:sldMk cId="3382386234" sldId="258"/>
        </pc:sldMkLst>
        <pc:spChg chg="mod">
          <ac:chgData name="Andrew Kerr" userId="4353d390-f1fe-4962-96d2-552af204605f" providerId="ADAL" clId="{079FC808-6FDA-0143-9DD0-C1E98B4861FB}" dt="2023-11-30T16:33:43.047" v="5296" actId="20577"/>
          <ac:spMkLst>
            <pc:docMk/>
            <pc:sldMk cId="3382386234" sldId="258"/>
            <ac:spMk id="3" creationId="{C4132E13-0A88-394D-987B-341ECB277255}"/>
          </ac:spMkLst>
        </pc:spChg>
      </pc:sldChg>
      <pc:sldChg chg="modSp mod">
        <pc:chgData name="Andrew Kerr" userId="4353d390-f1fe-4962-96d2-552af204605f" providerId="ADAL" clId="{079FC808-6FDA-0143-9DD0-C1E98B4861FB}" dt="2023-11-30T18:18:08.574" v="5934" actId="20577"/>
        <pc:sldMkLst>
          <pc:docMk/>
          <pc:sldMk cId="2988629506" sldId="261"/>
        </pc:sldMkLst>
        <pc:spChg chg="mod">
          <ac:chgData name="Andrew Kerr" userId="4353d390-f1fe-4962-96d2-552af204605f" providerId="ADAL" clId="{079FC808-6FDA-0143-9DD0-C1E98B4861FB}" dt="2023-11-30T18:18:08.574" v="5934" actId="20577"/>
          <ac:spMkLst>
            <pc:docMk/>
            <pc:sldMk cId="2988629506" sldId="261"/>
            <ac:spMk id="3" creationId="{F5DB0760-4B27-4CA5-8B2C-7AF2A738FFFB}"/>
          </ac:spMkLst>
        </pc:spChg>
      </pc:sldChg>
      <pc:sldChg chg="modSp mod">
        <pc:chgData name="Andrew Kerr" userId="4353d390-f1fe-4962-96d2-552af204605f" providerId="ADAL" clId="{079FC808-6FDA-0143-9DD0-C1E98B4861FB}" dt="2023-11-30T17:00:45.760" v="5898" actId="20577"/>
        <pc:sldMkLst>
          <pc:docMk/>
          <pc:sldMk cId="84910054" sldId="274"/>
        </pc:sldMkLst>
        <pc:graphicFrameChg chg="mod modGraphic">
          <ac:chgData name="Andrew Kerr" userId="4353d390-f1fe-4962-96d2-552af204605f" providerId="ADAL" clId="{079FC808-6FDA-0143-9DD0-C1E98B4861FB}" dt="2023-11-30T17:00:45.760" v="5898" actId="20577"/>
          <ac:graphicFrameMkLst>
            <pc:docMk/>
            <pc:sldMk cId="84910054" sldId="274"/>
            <ac:graphicFrameMk id="4" creationId="{AA961842-9D2C-18A8-8BE4-0BDA820C0F08}"/>
          </ac:graphicFrameMkLst>
        </pc:graphicFrameChg>
      </pc:sldChg>
      <pc:sldChg chg="addSp modSp mod">
        <pc:chgData name="Andrew Kerr" userId="4353d390-f1fe-4962-96d2-552af204605f" providerId="ADAL" clId="{079FC808-6FDA-0143-9DD0-C1E98B4861FB}" dt="2023-11-30T18:17:34.583" v="5920" actId="1076"/>
        <pc:sldMkLst>
          <pc:docMk/>
          <pc:sldMk cId="134896162" sldId="286"/>
        </pc:sldMkLst>
        <pc:spChg chg="mod">
          <ac:chgData name="Andrew Kerr" userId="4353d390-f1fe-4962-96d2-552af204605f" providerId="ADAL" clId="{079FC808-6FDA-0143-9DD0-C1E98B4861FB}" dt="2023-11-30T18:08:50.271" v="5899" actId="20577"/>
          <ac:spMkLst>
            <pc:docMk/>
            <pc:sldMk cId="134896162" sldId="286"/>
            <ac:spMk id="3" creationId="{DEC63369-E503-EABD-E34A-3DD2F5377A40}"/>
          </ac:spMkLst>
        </pc:spChg>
        <pc:picChg chg="add mod modCrop">
          <ac:chgData name="Andrew Kerr" userId="4353d390-f1fe-4962-96d2-552af204605f" providerId="ADAL" clId="{079FC808-6FDA-0143-9DD0-C1E98B4861FB}" dt="2023-11-30T18:17:34.583" v="5920" actId="1076"/>
          <ac:picMkLst>
            <pc:docMk/>
            <pc:sldMk cId="134896162" sldId="286"/>
            <ac:picMk id="5" creationId="{C30906A4-5481-F1B8-1F4D-F3ECC63AC231}"/>
          </ac:picMkLst>
        </pc:picChg>
      </pc:sldChg>
      <pc:sldChg chg="modSp mod">
        <pc:chgData name="Andrew Kerr" userId="4353d390-f1fe-4962-96d2-552af204605f" providerId="ADAL" clId="{079FC808-6FDA-0143-9DD0-C1E98B4861FB}" dt="2023-11-30T16:41:03.029" v="5379" actId="20577"/>
        <pc:sldMkLst>
          <pc:docMk/>
          <pc:sldMk cId="2129112475" sldId="288"/>
        </pc:sldMkLst>
        <pc:spChg chg="mod">
          <ac:chgData name="Andrew Kerr" userId="4353d390-f1fe-4962-96d2-552af204605f" providerId="ADAL" clId="{079FC808-6FDA-0143-9DD0-C1E98B4861FB}" dt="2023-11-30T16:41:03.029" v="5379" actId="20577"/>
          <ac:spMkLst>
            <pc:docMk/>
            <pc:sldMk cId="2129112475" sldId="288"/>
            <ac:spMk id="3" creationId="{DEC63369-E503-EABD-E34A-3DD2F5377A40}"/>
          </ac:spMkLst>
        </pc:spChg>
      </pc:sldChg>
      <pc:sldChg chg="modSp mod">
        <pc:chgData name="Andrew Kerr" userId="4353d390-f1fe-4962-96d2-552af204605f" providerId="ADAL" clId="{079FC808-6FDA-0143-9DD0-C1E98B4861FB}" dt="2023-11-30T15:46:26.747" v="3258" actId="20577"/>
        <pc:sldMkLst>
          <pc:docMk/>
          <pc:sldMk cId="312691053" sldId="289"/>
        </pc:sldMkLst>
        <pc:spChg chg="mod">
          <ac:chgData name="Andrew Kerr" userId="4353d390-f1fe-4962-96d2-552af204605f" providerId="ADAL" clId="{079FC808-6FDA-0143-9DD0-C1E98B4861FB}" dt="2023-11-30T15:46:26.747" v="3258" actId="20577"/>
          <ac:spMkLst>
            <pc:docMk/>
            <pc:sldMk cId="312691053" sldId="289"/>
            <ac:spMk id="2" creationId="{72673FD9-9D56-4300-7F2A-6AFF07AE7335}"/>
          </ac:spMkLst>
        </pc:spChg>
        <pc:spChg chg="mod">
          <ac:chgData name="Andrew Kerr" userId="4353d390-f1fe-4962-96d2-552af204605f" providerId="ADAL" clId="{079FC808-6FDA-0143-9DD0-C1E98B4861FB}" dt="2023-11-30T15:04:36.423" v="415" actId="20577"/>
          <ac:spMkLst>
            <pc:docMk/>
            <pc:sldMk cId="312691053" sldId="289"/>
            <ac:spMk id="3" creationId="{DEC63369-E503-EABD-E34A-3DD2F5377A40}"/>
          </ac:spMkLst>
        </pc:spChg>
      </pc:sldChg>
      <pc:sldChg chg="modSp add mod">
        <pc:chgData name="Andrew Kerr" userId="4353d390-f1fe-4962-96d2-552af204605f" providerId="ADAL" clId="{079FC808-6FDA-0143-9DD0-C1E98B4861FB}" dt="2023-11-30T15:46:31.345" v="3265" actId="20577"/>
        <pc:sldMkLst>
          <pc:docMk/>
          <pc:sldMk cId="2971624541" sldId="290"/>
        </pc:sldMkLst>
        <pc:spChg chg="mod">
          <ac:chgData name="Andrew Kerr" userId="4353d390-f1fe-4962-96d2-552af204605f" providerId="ADAL" clId="{079FC808-6FDA-0143-9DD0-C1E98B4861FB}" dt="2023-11-30T15:46:31.345" v="3265" actId="20577"/>
          <ac:spMkLst>
            <pc:docMk/>
            <pc:sldMk cId="2971624541" sldId="290"/>
            <ac:spMk id="2" creationId="{72673FD9-9D56-4300-7F2A-6AFF07AE7335}"/>
          </ac:spMkLst>
        </pc:spChg>
        <pc:spChg chg="mod">
          <ac:chgData name="Andrew Kerr" userId="4353d390-f1fe-4962-96d2-552af204605f" providerId="ADAL" clId="{079FC808-6FDA-0143-9DD0-C1E98B4861FB}" dt="2023-11-30T15:46:07.706" v="3251" actId="20577"/>
          <ac:spMkLst>
            <pc:docMk/>
            <pc:sldMk cId="2971624541" sldId="290"/>
            <ac:spMk id="3" creationId="{DEC63369-E503-EABD-E34A-3DD2F5377A40}"/>
          </ac:spMkLst>
        </pc:spChg>
      </pc:sldChg>
      <pc:sldChg chg="addSp delSp modSp add mod">
        <pc:chgData name="Andrew Kerr" userId="4353d390-f1fe-4962-96d2-552af204605f" providerId="ADAL" clId="{079FC808-6FDA-0143-9DD0-C1E98B4861FB}" dt="2023-11-30T16:35:45.044" v="5317" actId="20577"/>
        <pc:sldMkLst>
          <pc:docMk/>
          <pc:sldMk cId="2591270555" sldId="291"/>
        </pc:sldMkLst>
        <pc:spChg chg="mod">
          <ac:chgData name="Andrew Kerr" userId="4353d390-f1fe-4962-96d2-552af204605f" providerId="ADAL" clId="{079FC808-6FDA-0143-9DD0-C1E98B4861FB}" dt="2023-11-30T15:13:40.156" v="924" actId="20577"/>
          <ac:spMkLst>
            <pc:docMk/>
            <pc:sldMk cId="2591270555" sldId="291"/>
            <ac:spMk id="2" creationId="{72673FD9-9D56-4300-7F2A-6AFF07AE7335}"/>
          </ac:spMkLst>
        </pc:spChg>
        <pc:spChg chg="del mod">
          <ac:chgData name="Andrew Kerr" userId="4353d390-f1fe-4962-96d2-552af204605f" providerId="ADAL" clId="{079FC808-6FDA-0143-9DD0-C1E98B4861FB}" dt="2023-11-30T15:13:16.005" v="884" actId="478"/>
          <ac:spMkLst>
            <pc:docMk/>
            <pc:sldMk cId="2591270555" sldId="291"/>
            <ac:spMk id="3" creationId="{DEC63369-E503-EABD-E34A-3DD2F5377A40}"/>
          </ac:spMkLst>
        </pc:spChg>
        <pc:spChg chg="add del mod">
          <ac:chgData name="Andrew Kerr" userId="4353d390-f1fe-4962-96d2-552af204605f" providerId="ADAL" clId="{079FC808-6FDA-0143-9DD0-C1E98B4861FB}" dt="2023-11-30T15:13:17.311" v="885" actId="478"/>
          <ac:spMkLst>
            <pc:docMk/>
            <pc:sldMk cId="2591270555" sldId="291"/>
            <ac:spMk id="6" creationId="{F3009211-94EF-D3CD-F4D3-272FDB0B8C7F}"/>
          </ac:spMkLst>
        </pc:spChg>
        <pc:graphicFrameChg chg="add del mod modGraphic">
          <ac:chgData name="Andrew Kerr" userId="4353d390-f1fe-4962-96d2-552af204605f" providerId="ADAL" clId="{079FC808-6FDA-0143-9DD0-C1E98B4861FB}" dt="2023-11-30T15:13:14.215" v="883" actId="21"/>
          <ac:graphicFrameMkLst>
            <pc:docMk/>
            <pc:sldMk cId="2591270555" sldId="291"/>
            <ac:graphicFrameMk id="4" creationId="{B8DF5D1F-B280-BBEC-A08C-63445B892132}"/>
          </ac:graphicFrameMkLst>
        </pc:graphicFrameChg>
        <pc:graphicFrameChg chg="add mod modGraphic">
          <ac:chgData name="Andrew Kerr" userId="4353d390-f1fe-4962-96d2-552af204605f" providerId="ADAL" clId="{079FC808-6FDA-0143-9DD0-C1E98B4861FB}" dt="2023-11-30T16:35:45.044" v="5317" actId="20577"/>
          <ac:graphicFrameMkLst>
            <pc:docMk/>
            <pc:sldMk cId="2591270555" sldId="291"/>
            <ac:graphicFrameMk id="7" creationId="{14140F84-9184-0BE9-F6B6-9E078C5354BD}"/>
          </ac:graphicFrameMkLst>
        </pc:graphicFrameChg>
      </pc:sldChg>
      <pc:sldChg chg="modSp add mod">
        <pc:chgData name="Andrew Kerr" userId="4353d390-f1fe-4962-96d2-552af204605f" providerId="ADAL" clId="{079FC808-6FDA-0143-9DD0-C1E98B4861FB}" dt="2023-11-30T16:54:43.728" v="5762" actId="20577"/>
        <pc:sldMkLst>
          <pc:docMk/>
          <pc:sldMk cId="1522194657" sldId="292"/>
        </pc:sldMkLst>
        <pc:spChg chg="mod">
          <ac:chgData name="Andrew Kerr" userId="4353d390-f1fe-4962-96d2-552af204605f" providerId="ADAL" clId="{079FC808-6FDA-0143-9DD0-C1E98B4861FB}" dt="2023-11-30T15:20:17.016" v="1282" actId="20577"/>
          <ac:spMkLst>
            <pc:docMk/>
            <pc:sldMk cId="1522194657" sldId="292"/>
            <ac:spMk id="2" creationId="{72673FD9-9D56-4300-7F2A-6AFF07AE7335}"/>
          </ac:spMkLst>
        </pc:spChg>
        <pc:graphicFrameChg chg="mod modGraphic">
          <ac:chgData name="Andrew Kerr" userId="4353d390-f1fe-4962-96d2-552af204605f" providerId="ADAL" clId="{079FC808-6FDA-0143-9DD0-C1E98B4861FB}" dt="2023-11-30T16:54:43.728" v="5762" actId="20577"/>
          <ac:graphicFrameMkLst>
            <pc:docMk/>
            <pc:sldMk cId="1522194657" sldId="292"/>
            <ac:graphicFrameMk id="7" creationId="{14140F84-9184-0BE9-F6B6-9E078C5354BD}"/>
          </ac:graphicFrameMkLst>
        </pc:graphicFrameChg>
      </pc:sldChg>
      <pc:sldChg chg="modSp add mod">
        <pc:chgData name="Andrew Kerr" userId="4353d390-f1fe-4962-96d2-552af204605f" providerId="ADAL" clId="{079FC808-6FDA-0143-9DD0-C1E98B4861FB}" dt="2023-11-30T16:39:06.131" v="5352" actId="20577"/>
        <pc:sldMkLst>
          <pc:docMk/>
          <pc:sldMk cId="3122881167" sldId="293"/>
        </pc:sldMkLst>
        <pc:spChg chg="mod">
          <ac:chgData name="Andrew Kerr" userId="4353d390-f1fe-4962-96d2-552af204605f" providerId="ADAL" clId="{079FC808-6FDA-0143-9DD0-C1E98B4861FB}" dt="2023-11-30T15:26:15.086" v="1789" actId="20577"/>
          <ac:spMkLst>
            <pc:docMk/>
            <pc:sldMk cId="3122881167" sldId="293"/>
            <ac:spMk id="2" creationId="{72673FD9-9D56-4300-7F2A-6AFF07AE7335}"/>
          </ac:spMkLst>
        </pc:spChg>
        <pc:graphicFrameChg chg="mod modGraphic">
          <ac:chgData name="Andrew Kerr" userId="4353d390-f1fe-4962-96d2-552af204605f" providerId="ADAL" clId="{079FC808-6FDA-0143-9DD0-C1E98B4861FB}" dt="2023-11-30T16:39:06.131" v="5352" actId="20577"/>
          <ac:graphicFrameMkLst>
            <pc:docMk/>
            <pc:sldMk cId="3122881167" sldId="293"/>
            <ac:graphicFrameMk id="7" creationId="{14140F84-9184-0BE9-F6B6-9E078C5354BD}"/>
          </ac:graphicFrameMkLst>
        </pc:graphicFrameChg>
      </pc:sldChg>
      <pc:sldChg chg="modSp add mod">
        <pc:chgData name="Andrew Kerr" userId="4353d390-f1fe-4962-96d2-552af204605f" providerId="ADAL" clId="{079FC808-6FDA-0143-9DD0-C1E98B4861FB}" dt="2023-11-30T15:35:55.878" v="3019" actId="20577"/>
        <pc:sldMkLst>
          <pc:docMk/>
          <pc:sldMk cId="781055013" sldId="294"/>
        </pc:sldMkLst>
        <pc:spChg chg="mod">
          <ac:chgData name="Andrew Kerr" userId="4353d390-f1fe-4962-96d2-552af204605f" providerId="ADAL" clId="{079FC808-6FDA-0143-9DD0-C1E98B4861FB}" dt="2023-11-30T15:33:02.417" v="2698" actId="20577"/>
          <ac:spMkLst>
            <pc:docMk/>
            <pc:sldMk cId="781055013" sldId="294"/>
            <ac:spMk id="2" creationId="{72673FD9-9D56-4300-7F2A-6AFF07AE7335}"/>
          </ac:spMkLst>
        </pc:spChg>
        <pc:graphicFrameChg chg="mod modGraphic">
          <ac:chgData name="Andrew Kerr" userId="4353d390-f1fe-4962-96d2-552af204605f" providerId="ADAL" clId="{079FC808-6FDA-0143-9DD0-C1E98B4861FB}" dt="2023-11-30T15:35:55.878" v="3019" actId="20577"/>
          <ac:graphicFrameMkLst>
            <pc:docMk/>
            <pc:sldMk cId="781055013" sldId="294"/>
            <ac:graphicFrameMk id="7" creationId="{14140F84-9184-0BE9-F6B6-9E078C5354BD}"/>
          </ac:graphicFrameMkLst>
        </pc:graphicFrameChg>
      </pc:sldChg>
      <pc:sldChg chg="modSp add mod">
        <pc:chgData name="Andrew Kerr" userId="4353d390-f1fe-4962-96d2-552af204605f" providerId="ADAL" clId="{079FC808-6FDA-0143-9DD0-C1E98B4861FB}" dt="2023-11-30T15:45:05.984" v="3239" actId="2165"/>
        <pc:sldMkLst>
          <pc:docMk/>
          <pc:sldMk cId="1492253812" sldId="295"/>
        </pc:sldMkLst>
        <pc:graphicFrameChg chg="modGraphic">
          <ac:chgData name="Andrew Kerr" userId="4353d390-f1fe-4962-96d2-552af204605f" providerId="ADAL" clId="{079FC808-6FDA-0143-9DD0-C1E98B4861FB}" dt="2023-11-30T15:45:05.984" v="3239" actId="2165"/>
          <ac:graphicFrameMkLst>
            <pc:docMk/>
            <pc:sldMk cId="1492253812" sldId="295"/>
            <ac:graphicFrameMk id="7" creationId="{14140F84-9184-0BE9-F6B6-9E078C5354BD}"/>
          </ac:graphicFrameMkLst>
        </pc:graphicFrameChg>
      </pc:sldChg>
      <pc:sldChg chg="modSp add mod">
        <pc:chgData name="Andrew Kerr" userId="4353d390-f1fe-4962-96d2-552af204605f" providerId="ADAL" clId="{079FC808-6FDA-0143-9DD0-C1E98B4861FB}" dt="2023-11-30T16:02:43.142" v="3984" actId="27636"/>
        <pc:sldMkLst>
          <pc:docMk/>
          <pc:sldMk cId="1991937100" sldId="296"/>
        </pc:sldMkLst>
        <pc:spChg chg="mod">
          <ac:chgData name="Andrew Kerr" userId="4353d390-f1fe-4962-96d2-552af204605f" providerId="ADAL" clId="{079FC808-6FDA-0143-9DD0-C1E98B4861FB}" dt="2023-11-30T15:46:56.432" v="3292" actId="20577"/>
          <ac:spMkLst>
            <pc:docMk/>
            <pc:sldMk cId="1991937100" sldId="296"/>
            <ac:spMk id="2" creationId="{72673FD9-9D56-4300-7F2A-6AFF07AE7335}"/>
          </ac:spMkLst>
        </pc:spChg>
        <pc:spChg chg="mod">
          <ac:chgData name="Andrew Kerr" userId="4353d390-f1fe-4962-96d2-552af204605f" providerId="ADAL" clId="{079FC808-6FDA-0143-9DD0-C1E98B4861FB}" dt="2023-11-30T16:02:43.142" v="3984" actId="27636"/>
          <ac:spMkLst>
            <pc:docMk/>
            <pc:sldMk cId="1991937100" sldId="296"/>
            <ac:spMk id="3" creationId="{DEC63369-E503-EABD-E34A-3DD2F5377A40}"/>
          </ac:spMkLst>
        </pc:spChg>
      </pc:sldChg>
      <pc:sldChg chg="modSp add mod">
        <pc:chgData name="Andrew Kerr" userId="4353d390-f1fe-4962-96d2-552af204605f" providerId="ADAL" clId="{079FC808-6FDA-0143-9DD0-C1E98B4861FB}" dt="2023-11-30T16:03:10.593" v="4002" actId="20577"/>
        <pc:sldMkLst>
          <pc:docMk/>
          <pc:sldMk cId="2917063239" sldId="297"/>
        </pc:sldMkLst>
        <pc:spChg chg="mod">
          <ac:chgData name="Andrew Kerr" userId="4353d390-f1fe-4962-96d2-552af204605f" providerId="ADAL" clId="{079FC808-6FDA-0143-9DD0-C1E98B4861FB}" dt="2023-11-30T16:03:10.593" v="4002" actId="20577"/>
          <ac:spMkLst>
            <pc:docMk/>
            <pc:sldMk cId="2917063239" sldId="297"/>
            <ac:spMk id="2" creationId="{72673FD9-9D56-4300-7F2A-6AFF07AE7335}"/>
          </ac:spMkLst>
        </pc:spChg>
        <pc:spChg chg="mod">
          <ac:chgData name="Andrew Kerr" userId="4353d390-f1fe-4962-96d2-552af204605f" providerId="ADAL" clId="{079FC808-6FDA-0143-9DD0-C1E98B4861FB}" dt="2023-11-30T16:03:04.740" v="3992" actId="5793"/>
          <ac:spMkLst>
            <pc:docMk/>
            <pc:sldMk cId="2917063239" sldId="297"/>
            <ac:spMk id="3" creationId="{DEC63369-E503-EABD-E34A-3DD2F5377A40}"/>
          </ac:spMkLst>
        </pc:spChg>
      </pc:sldChg>
      <pc:sldChg chg="modSp new mod">
        <pc:chgData name="Andrew Kerr" userId="4353d390-f1fe-4962-96d2-552af204605f" providerId="ADAL" clId="{079FC808-6FDA-0143-9DD0-C1E98B4861FB}" dt="2023-11-30T16:18:34.669" v="5236" actId="20577"/>
        <pc:sldMkLst>
          <pc:docMk/>
          <pc:sldMk cId="802289050" sldId="298"/>
        </pc:sldMkLst>
        <pc:spChg chg="mod">
          <ac:chgData name="Andrew Kerr" userId="4353d390-f1fe-4962-96d2-552af204605f" providerId="ADAL" clId="{079FC808-6FDA-0143-9DD0-C1E98B4861FB}" dt="2023-11-30T16:17:51.073" v="5210" actId="20577"/>
          <ac:spMkLst>
            <pc:docMk/>
            <pc:sldMk cId="802289050" sldId="298"/>
            <ac:spMk id="2" creationId="{8D1D71A7-A781-E570-1CE7-7CF44C4C6D1B}"/>
          </ac:spMkLst>
        </pc:spChg>
        <pc:spChg chg="mod">
          <ac:chgData name="Andrew Kerr" userId="4353d390-f1fe-4962-96d2-552af204605f" providerId="ADAL" clId="{079FC808-6FDA-0143-9DD0-C1E98B4861FB}" dt="2023-11-30T16:18:34.669" v="5236" actId="20577"/>
          <ac:spMkLst>
            <pc:docMk/>
            <pc:sldMk cId="802289050" sldId="298"/>
            <ac:spMk id="3" creationId="{5C0D5F1D-CB7D-4935-C60C-BB9F55C157BA}"/>
          </ac:spMkLst>
        </pc:spChg>
      </pc:sldChg>
    </pc:docChg>
  </pc:docChgLst>
  <pc:docChgLst>
    <pc:chgData name="Andrew Kerr" userId="S::andrew.kerr@metrocharity.org.uk::4353d390-f1fe-4962-96d2-552af204605f" providerId="AD" clId="Web-{7975D5F3-DD2A-D19F-05D5-E9212A7DA2A8}"/>
    <pc:docChg chg="addSld delSld modSld sldOrd">
      <pc:chgData name="Andrew Kerr" userId="S::andrew.kerr@metrocharity.org.uk::4353d390-f1fe-4962-96d2-552af204605f" providerId="AD" clId="Web-{7975D5F3-DD2A-D19F-05D5-E9212A7DA2A8}" dt="2023-01-19T13:18:39.989" v="778" actId="20577"/>
      <pc:docMkLst>
        <pc:docMk/>
      </pc:docMkLst>
      <pc:sldChg chg="modSp">
        <pc:chgData name="Andrew Kerr" userId="S::andrew.kerr@metrocharity.org.uk::4353d390-f1fe-4962-96d2-552af204605f" providerId="AD" clId="Web-{7975D5F3-DD2A-D19F-05D5-E9212A7DA2A8}" dt="2023-01-19T13:18:39.989" v="778" actId="20577"/>
        <pc:sldMkLst>
          <pc:docMk/>
          <pc:sldMk cId="1671733654" sldId="256"/>
        </pc:sldMkLst>
        <pc:spChg chg="mod">
          <ac:chgData name="Andrew Kerr" userId="S::andrew.kerr@metrocharity.org.uk::4353d390-f1fe-4962-96d2-552af204605f" providerId="AD" clId="Web-{7975D5F3-DD2A-D19F-05D5-E9212A7DA2A8}" dt="2023-01-19T13:18:39.989" v="778" actId="20577"/>
          <ac:spMkLst>
            <pc:docMk/>
            <pc:sldMk cId="1671733654" sldId="256"/>
            <ac:spMk id="3" creationId="{00000000-0000-0000-0000-000000000000}"/>
          </ac:spMkLst>
        </pc:spChg>
      </pc:sldChg>
      <pc:sldChg chg="modSp">
        <pc:chgData name="Andrew Kerr" userId="S::andrew.kerr@metrocharity.org.uk::4353d390-f1fe-4962-96d2-552af204605f" providerId="AD" clId="Web-{7975D5F3-DD2A-D19F-05D5-E9212A7DA2A8}" dt="2023-01-19T13:17:15.816" v="736" actId="20577"/>
        <pc:sldMkLst>
          <pc:docMk/>
          <pc:sldMk cId="3382386234" sldId="258"/>
        </pc:sldMkLst>
        <pc:spChg chg="mod">
          <ac:chgData name="Andrew Kerr" userId="S::andrew.kerr@metrocharity.org.uk::4353d390-f1fe-4962-96d2-552af204605f" providerId="AD" clId="Web-{7975D5F3-DD2A-D19F-05D5-E9212A7DA2A8}" dt="2023-01-19T13:11:48.717" v="543" actId="20577"/>
          <ac:spMkLst>
            <pc:docMk/>
            <pc:sldMk cId="3382386234" sldId="258"/>
            <ac:spMk id="2" creationId="{04D76FF9-413D-A243-A2B1-3AD8FC33B310}"/>
          </ac:spMkLst>
        </pc:spChg>
        <pc:spChg chg="mod">
          <ac:chgData name="Andrew Kerr" userId="S::andrew.kerr@metrocharity.org.uk::4353d390-f1fe-4962-96d2-552af204605f" providerId="AD" clId="Web-{7975D5F3-DD2A-D19F-05D5-E9212A7DA2A8}" dt="2023-01-19T13:17:15.816" v="736" actId="20577"/>
          <ac:spMkLst>
            <pc:docMk/>
            <pc:sldMk cId="3382386234" sldId="258"/>
            <ac:spMk id="3" creationId="{C4132E13-0A88-394D-987B-341ECB277255}"/>
          </ac:spMkLst>
        </pc:spChg>
      </pc:sldChg>
      <pc:sldChg chg="modSp add del">
        <pc:chgData name="Andrew Kerr" userId="S::andrew.kerr@metrocharity.org.uk::4353d390-f1fe-4962-96d2-552af204605f" providerId="AD" clId="Web-{7975D5F3-DD2A-D19F-05D5-E9212A7DA2A8}" dt="2023-01-19T13:18:23.629" v="768" actId="20577"/>
        <pc:sldMkLst>
          <pc:docMk/>
          <pc:sldMk cId="2988629506" sldId="261"/>
        </pc:sldMkLst>
        <pc:spChg chg="mod">
          <ac:chgData name="Andrew Kerr" userId="S::andrew.kerr@metrocharity.org.uk::4353d390-f1fe-4962-96d2-552af204605f" providerId="AD" clId="Web-{7975D5F3-DD2A-D19F-05D5-E9212A7DA2A8}" dt="2023-01-19T13:18:23.629" v="768" actId="20577"/>
          <ac:spMkLst>
            <pc:docMk/>
            <pc:sldMk cId="2988629506" sldId="261"/>
            <ac:spMk id="3" creationId="{F5DB0760-4B27-4CA5-8B2C-7AF2A738FFFB}"/>
          </ac:spMkLst>
        </pc:spChg>
      </pc:sldChg>
      <pc:sldChg chg="modSp">
        <pc:chgData name="Andrew Kerr" userId="S::andrew.kerr@metrocharity.org.uk::4353d390-f1fe-4962-96d2-552af204605f" providerId="AD" clId="Web-{7975D5F3-DD2A-D19F-05D5-E9212A7DA2A8}" dt="2023-01-19T13:07:47.245" v="394" actId="20577"/>
        <pc:sldMkLst>
          <pc:docMk/>
          <pc:sldMk cId="4243697758" sldId="272"/>
        </pc:sldMkLst>
        <pc:spChg chg="mod">
          <ac:chgData name="Andrew Kerr" userId="S::andrew.kerr@metrocharity.org.uk::4353d390-f1fe-4962-96d2-552af204605f" providerId="AD" clId="Web-{7975D5F3-DD2A-D19F-05D5-E9212A7DA2A8}" dt="2023-01-19T12:48:29.368" v="47" actId="20577"/>
          <ac:spMkLst>
            <pc:docMk/>
            <pc:sldMk cId="4243697758" sldId="272"/>
            <ac:spMk id="2" creationId="{04D76FF9-413D-A243-A2B1-3AD8FC33B310}"/>
          </ac:spMkLst>
        </pc:spChg>
        <pc:spChg chg="mod">
          <ac:chgData name="Andrew Kerr" userId="S::andrew.kerr@metrocharity.org.uk::4353d390-f1fe-4962-96d2-552af204605f" providerId="AD" clId="Web-{7975D5F3-DD2A-D19F-05D5-E9212A7DA2A8}" dt="2023-01-19T13:07:47.245" v="394" actId="20577"/>
          <ac:spMkLst>
            <pc:docMk/>
            <pc:sldMk cId="4243697758" sldId="272"/>
            <ac:spMk id="3" creationId="{C4132E13-0A88-394D-987B-341ECB277255}"/>
          </ac:spMkLst>
        </pc:spChg>
      </pc:sldChg>
      <pc:sldChg chg="modSp">
        <pc:chgData name="Andrew Kerr" userId="S::andrew.kerr@metrocharity.org.uk::4353d390-f1fe-4962-96d2-552af204605f" providerId="AD" clId="Web-{7975D5F3-DD2A-D19F-05D5-E9212A7DA2A8}" dt="2023-01-19T13:07:38.260" v="393" actId="20577"/>
        <pc:sldMkLst>
          <pc:docMk/>
          <pc:sldMk cId="84910054" sldId="274"/>
        </pc:sldMkLst>
        <pc:spChg chg="mod">
          <ac:chgData name="Andrew Kerr" userId="S::andrew.kerr@metrocharity.org.uk::4353d390-f1fe-4962-96d2-552af204605f" providerId="AD" clId="Web-{7975D5F3-DD2A-D19F-05D5-E9212A7DA2A8}" dt="2023-01-19T12:48:49.212" v="58" actId="20577"/>
          <ac:spMkLst>
            <pc:docMk/>
            <pc:sldMk cId="84910054" sldId="274"/>
            <ac:spMk id="2" creationId="{04D76FF9-413D-A243-A2B1-3AD8FC33B310}"/>
          </ac:spMkLst>
        </pc:spChg>
        <pc:spChg chg="mod">
          <ac:chgData name="Andrew Kerr" userId="S::andrew.kerr@metrocharity.org.uk::4353d390-f1fe-4962-96d2-552af204605f" providerId="AD" clId="Web-{7975D5F3-DD2A-D19F-05D5-E9212A7DA2A8}" dt="2023-01-19T13:07:38.260" v="393" actId="20577"/>
          <ac:spMkLst>
            <pc:docMk/>
            <pc:sldMk cId="84910054" sldId="274"/>
            <ac:spMk id="3" creationId="{C4132E13-0A88-394D-987B-341ECB277255}"/>
          </ac:spMkLst>
        </pc:spChg>
      </pc:sldChg>
      <pc:sldChg chg="del">
        <pc:chgData name="Andrew Kerr" userId="S::andrew.kerr@metrocharity.org.uk::4353d390-f1fe-4962-96d2-552af204605f" providerId="AD" clId="Web-{7975D5F3-DD2A-D19F-05D5-E9212A7DA2A8}" dt="2023-01-19T12:58:02.439" v="187"/>
        <pc:sldMkLst>
          <pc:docMk/>
          <pc:sldMk cId="2034568031" sldId="275"/>
        </pc:sldMkLst>
      </pc:sldChg>
      <pc:sldChg chg="del">
        <pc:chgData name="Andrew Kerr" userId="S::andrew.kerr@metrocharity.org.uk::4353d390-f1fe-4962-96d2-552af204605f" providerId="AD" clId="Web-{7975D5F3-DD2A-D19F-05D5-E9212A7DA2A8}" dt="2023-01-19T12:58:04.111" v="189"/>
        <pc:sldMkLst>
          <pc:docMk/>
          <pc:sldMk cId="3781134897" sldId="276"/>
        </pc:sldMkLst>
      </pc:sldChg>
      <pc:sldChg chg="del">
        <pc:chgData name="Andrew Kerr" userId="S::andrew.kerr@metrocharity.org.uk::4353d390-f1fe-4962-96d2-552af204605f" providerId="AD" clId="Web-{7975D5F3-DD2A-D19F-05D5-E9212A7DA2A8}" dt="2023-01-19T12:58:06.002" v="191"/>
        <pc:sldMkLst>
          <pc:docMk/>
          <pc:sldMk cId="1591118733" sldId="277"/>
        </pc:sldMkLst>
      </pc:sldChg>
      <pc:sldChg chg="del">
        <pc:chgData name="Andrew Kerr" userId="S::andrew.kerr@metrocharity.org.uk::4353d390-f1fe-4962-96d2-552af204605f" providerId="AD" clId="Web-{7975D5F3-DD2A-D19F-05D5-E9212A7DA2A8}" dt="2023-01-19T12:58:07.783" v="193"/>
        <pc:sldMkLst>
          <pc:docMk/>
          <pc:sldMk cId="3655713044" sldId="278"/>
        </pc:sldMkLst>
      </pc:sldChg>
      <pc:sldChg chg="del">
        <pc:chgData name="Andrew Kerr" userId="S::andrew.kerr@metrocharity.org.uk::4353d390-f1fe-4962-96d2-552af204605f" providerId="AD" clId="Web-{7975D5F3-DD2A-D19F-05D5-E9212A7DA2A8}" dt="2023-01-19T12:58:03.299" v="188"/>
        <pc:sldMkLst>
          <pc:docMk/>
          <pc:sldMk cId="3315226489" sldId="279"/>
        </pc:sldMkLst>
      </pc:sldChg>
      <pc:sldChg chg="del">
        <pc:chgData name="Andrew Kerr" userId="S::andrew.kerr@metrocharity.org.uk::4353d390-f1fe-4962-96d2-552af204605f" providerId="AD" clId="Web-{7975D5F3-DD2A-D19F-05D5-E9212A7DA2A8}" dt="2023-01-19T12:58:04.877" v="190"/>
        <pc:sldMkLst>
          <pc:docMk/>
          <pc:sldMk cId="3131646625" sldId="280"/>
        </pc:sldMkLst>
      </pc:sldChg>
      <pc:sldChg chg="del">
        <pc:chgData name="Andrew Kerr" userId="S::andrew.kerr@metrocharity.org.uk::4353d390-f1fe-4962-96d2-552af204605f" providerId="AD" clId="Web-{7975D5F3-DD2A-D19F-05D5-E9212A7DA2A8}" dt="2023-01-19T12:58:06.752" v="192"/>
        <pc:sldMkLst>
          <pc:docMk/>
          <pc:sldMk cId="518170203" sldId="281"/>
        </pc:sldMkLst>
      </pc:sldChg>
      <pc:sldChg chg="del">
        <pc:chgData name="Andrew Kerr" userId="S::andrew.kerr@metrocharity.org.uk::4353d390-f1fe-4962-96d2-552af204605f" providerId="AD" clId="Web-{7975D5F3-DD2A-D19F-05D5-E9212A7DA2A8}" dt="2023-01-19T12:58:08.736" v="194"/>
        <pc:sldMkLst>
          <pc:docMk/>
          <pc:sldMk cId="933673262" sldId="283"/>
        </pc:sldMkLst>
      </pc:sldChg>
      <pc:sldChg chg="del">
        <pc:chgData name="Andrew Kerr" userId="S::andrew.kerr@metrocharity.org.uk::4353d390-f1fe-4962-96d2-552af204605f" providerId="AD" clId="Web-{7975D5F3-DD2A-D19F-05D5-E9212A7DA2A8}" dt="2023-01-19T12:58:09.580" v="195"/>
        <pc:sldMkLst>
          <pc:docMk/>
          <pc:sldMk cId="3623055874" sldId="285"/>
        </pc:sldMkLst>
      </pc:sldChg>
      <pc:sldChg chg="modSp new">
        <pc:chgData name="Andrew Kerr" userId="S::andrew.kerr@metrocharity.org.uk::4353d390-f1fe-4962-96d2-552af204605f" providerId="AD" clId="Web-{7975D5F3-DD2A-D19F-05D5-E9212A7DA2A8}" dt="2023-01-19T12:57:49.908" v="185" actId="20577"/>
        <pc:sldMkLst>
          <pc:docMk/>
          <pc:sldMk cId="134896162" sldId="286"/>
        </pc:sldMkLst>
        <pc:spChg chg="mod">
          <ac:chgData name="Andrew Kerr" userId="S::andrew.kerr@metrocharity.org.uk::4353d390-f1fe-4962-96d2-552af204605f" providerId="AD" clId="Web-{7975D5F3-DD2A-D19F-05D5-E9212A7DA2A8}" dt="2023-01-19T12:56:59.735" v="134" actId="20577"/>
          <ac:spMkLst>
            <pc:docMk/>
            <pc:sldMk cId="134896162" sldId="286"/>
            <ac:spMk id="2" creationId="{72673FD9-9D56-4300-7F2A-6AFF07AE7335}"/>
          </ac:spMkLst>
        </pc:spChg>
        <pc:spChg chg="mod">
          <ac:chgData name="Andrew Kerr" userId="S::andrew.kerr@metrocharity.org.uk::4353d390-f1fe-4962-96d2-552af204605f" providerId="AD" clId="Web-{7975D5F3-DD2A-D19F-05D5-E9212A7DA2A8}" dt="2023-01-19T12:57:49.908" v="185" actId="20577"/>
          <ac:spMkLst>
            <pc:docMk/>
            <pc:sldMk cId="134896162" sldId="286"/>
            <ac:spMk id="3" creationId="{DEC63369-E503-EABD-E34A-3DD2F5377A40}"/>
          </ac:spMkLst>
        </pc:spChg>
      </pc:sldChg>
      <pc:sldChg chg="modSp add ord replId">
        <pc:chgData name="Andrew Kerr" userId="S::andrew.kerr@metrocharity.org.uk::4353d390-f1fe-4962-96d2-552af204605f" providerId="AD" clId="Web-{7975D5F3-DD2A-D19F-05D5-E9212A7DA2A8}" dt="2023-01-19T13:18:08.239" v="767" actId="20577"/>
        <pc:sldMkLst>
          <pc:docMk/>
          <pc:sldMk cId="3117710770" sldId="287"/>
        </pc:sldMkLst>
        <pc:spChg chg="mod">
          <ac:chgData name="Andrew Kerr" userId="S::andrew.kerr@metrocharity.org.uk::4353d390-f1fe-4962-96d2-552af204605f" providerId="AD" clId="Web-{7975D5F3-DD2A-D19F-05D5-E9212A7DA2A8}" dt="2023-01-19T13:18:08.239" v="767" actId="20577"/>
          <ac:spMkLst>
            <pc:docMk/>
            <pc:sldMk cId="3117710770" sldId="287"/>
            <ac:spMk id="3" creationId="{00000000-0000-0000-0000-000000000000}"/>
          </ac:spMkLst>
        </pc:spChg>
      </pc:sldChg>
    </pc:docChg>
  </pc:docChgLst>
  <pc:docChgLst>
    <pc:chgData name="Andrew Kerr" userId="4353d390-f1fe-4962-96d2-552af204605f" providerId="ADAL" clId="{6601AB0B-12DA-6F42-A279-06AFF8AE2546}"/>
    <pc:docChg chg="undo custSel modSld">
      <pc:chgData name="Andrew Kerr" userId="4353d390-f1fe-4962-96d2-552af204605f" providerId="ADAL" clId="{6601AB0B-12DA-6F42-A279-06AFF8AE2546}" dt="2023-11-02T00:14:07.293" v="1387" actId="20577"/>
      <pc:docMkLst>
        <pc:docMk/>
      </pc:docMkLst>
      <pc:sldChg chg="modSp">
        <pc:chgData name="Andrew Kerr" userId="4353d390-f1fe-4962-96d2-552af204605f" providerId="ADAL" clId="{6601AB0B-12DA-6F42-A279-06AFF8AE2546}" dt="2023-11-02T00:14:07.293" v="1387" actId="20577"/>
        <pc:sldMkLst>
          <pc:docMk/>
          <pc:sldMk cId="3382386234" sldId="258"/>
        </pc:sldMkLst>
        <pc:spChg chg="mod">
          <ac:chgData name="Andrew Kerr" userId="4353d390-f1fe-4962-96d2-552af204605f" providerId="ADAL" clId="{6601AB0B-12DA-6F42-A279-06AFF8AE2546}" dt="2023-11-02T00:14:07.293" v="1387" actId="20577"/>
          <ac:spMkLst>
            <pc:docMk/>
            <pc:sldMk cId="3382386234" sldId="258"/>
            <ac:spMk id="2" creationId="{04D76FF9-413D-A243-A2B1-3AD8FC33B310}"/>
          </ac:spMkLst>
        </pc:spChg>
        <pc:spChg chg="mod">
          <ac:chgData name="Andrew Kerr" userId="4353d390-f1fe-4962-96d2-552af204605f" providerId="ADAL" clId="{6601AB0B-12DA-6F42-A279-06AFF8AE2546}" dt="2023-11-02T00:13:53.348" v="1386" actId="20577"/>
          <ac:spMkLst>
            <pc:docMk/>
            <pc:sldMk cId="3382386234" sldId="258"/>
            <ac:spMk id="3" creationId="{C4132E13-0A88-394D-987B-341ECB277255}"/>
          </ac:spMkLst>
        </pc:spChg>
      </pc:sldChg>
    </pc:docChg>
  </pc:docChgLst>
  <pc:docChgLst>
    <pc:chgData name="Andrew Kerr" userId="S::andrew.kerr@metrocharity.org.uk::4353d390-f1fe-4962-96d2-552af204605f" providerId="AD" clId="Web-{6E6BB2B3-C46C-7A06-EC36-8A50472482DB}"/>
    <pc:docChg chg="addSld delSld modSld sldOrd">
      <pc:chgData name="Andrew Kerr" userId="S::andrew.kerr@metrocharity.org.uk::4353d390-f1fe-4962-96d2-552af204605f" providerId="AD" clId="Web-{6E6BB2B3-C46C-7A06-EC36-8A50472482DB}" dt="2023-12-01T18:11:20.117" v="146"/>
      <pc:docMkLst>
        <pc:docMk/>
      </pc:docMkLst>
      <pc:sldChg chg="modSp">
        <pc:chgData name="Andrew Kerr" userId="S::andrew.kerr@metrocharity.org.uk::4353d390-f1fe-4962-96d2-552af204605f" providerId="AD" clId="Web-{6E6BB2B3-C46C-7A06-EC36-8A50472482DB}" dt="2023-12-01T18:03:56.463" v="2" actId="20577"/>
        <pc:sldMkLst>
          <pc:docMk/>
          <pc:sldMk cId="3382386234" sldId="258"/>
        </pc:sldMkLst>
        <pc:spChg chg="mod">
          <ac:chgData name="Andrew Kerr" userId="S::andrew.kerr@metrocharity.org.uk::4353d390-f1fe-4962-96d2-552af204605f" providerId="AD" clId="Web-{6E6BB2B3-C46C-7A06-EC36-8A50472482DB}" dt="2023-12-01T18:03:56.463" v="2" actId="20577"/>
          <ac:spMkLst>
            <pc:docMk/>
            <pc:sldMk cId="3382386234" sldId="258"/>
            <ac:spMk id="3" creationId="{C4132E13-0A88-394D-987B-341ECB277255}"/>
          </ac:spMkLst>
        </pc:spChg>
      </pc:sldChg>
      <pc:sldChg chg="modSp">
        <pc:chgData name="Andrew Kerr" userId="S::andrew.kerr@metrocharity.org.uk::4353d390-f1fe-4962-96d2-552af204605f" providerId="AD" clId="Web-{6E6BB2B3-C46C-7A06-EC36-8A50472482DB}" dt="2023-12-01T18:05:19.872" v="4" actId="20577"/>
        <pc:sldMkLst>
          <pc:docMk/>
          <pc:sldMk cId="2988629506" sldId="261"/>
        </pc:sldMkLst>
        <pc:spChg chg="mod">
          <ac:chgData name="Andrew Kerr" userId="S::andrew.kerr@metrocharity.org.uk::4353d390-f1fe-4962-96d2-552af204605f" providerId="AD" clId="Web-{6E6BB2B3-C46C-7A06-EC36-8A50472482DB}" dt="2023-12-01T18:05:19.872" v="4" actId="20577"/>
          <ac:spMkLst>
            <pc:docMk/>
            <pc:sldMk cId="2988629506" sldId="261"/>
            <ac:spMk id="3" creationId="{F5DB0760-4B27-4CA5-8B2C-7AF2A738FFFB}"/>
          </ac:spMkLst>
        </pc:spChg>
      </pc:sldChg>
      <pc:sldChg chg="modSp ord">
        <pc:chgData name="Andrew Kerr" userId="S::andrew.kerr@metrocharity.org.uk::4353d390-f1fe-4962-96d2-552af204605f" providerId="AD" clId="Web-{6E6BB2B3-C46C-7A06-EC36-8A50472482DB}" dt="2023-12-01T18:05:43.904" v="8"/>
        <pc:sldMkLst>
          <pc:docMk/>
          <pc:sldMk cId="2917063239" sldId="297"/>
        </pc:sldMkLst>
        <pc:spChg chg="mod">
          <ac:chgData name="Andrew Kerr" userId="S::andrew.kerr@metrocharity.org.uk::4353d390-f1fe-4962-96d2-552af204605f" providerId="AD" clId="Web-{6E6BB2B3-C46C-7A06-EC36-8A50472482DB}" dt="2023-12-01T18:05:40.295" v="7" actId="20577"/>
          <ac:spMkLst>
            <pc:docMk/>
            <pc:sldMk cId="2917063239" sldId="297"/>
            <ac:spMk id="2" creationId="{72673FD9-9D56-4300-7F2A-6AFF07AE7335}"/>
          </ac:spMkLst>
        </pc:spChg>
      </pc:sldChg>
      <pc:sldChg chg="add replId">
        <pc:chgData name="Andrew Kerr" userId="S::andrew.kerr@metrocharity.org.uk::4353d390-f1fe-4962-96d2-552af204605f" providerId="AD" clId="Web-{6E6BB2B3-C46C-7A06-EC36-8A50472482DB}" dt="2023-12-01T18:05:34.498" v="5"/>
        <pc:sldMkLst>
          <pc:docMk/>
          <pc:sldMk cId="2002108917" sldId="299"/>
        </pc:sldMkLst>
      </pc:sldChg>
      <pc:sldChg chg="modSp add replId">
        <pc:chgData name="Andrew Kerr" userId="S::andrew.kerr@metrocharity.org.uk::4353d390-f1fe-4962-96d2-552af204605f" providerId="AD" clId="Web-{6E6BB2B3-C46C-7A06-EC36-8A50472482DB}" dt="2023-12-01T18:09:11.801" v="144" actId="20577"/>
        <pc:sldMkLst>
          <pc:docMk/>
          <pc:sldMk cId="2786682603" sldId="300"/>
        </pc:sldMkLst>
        <pc:spChg chg="mod">
          <ac:chgData name="Andrew Kerr" userId="S::andrew.kerr@metrocharity.org.uk::4353d390-f1fe-4962-96d2-552af204605f" providerId="AD" clId="Web-{6E6BB2B3-C46C-7A06-EC36-8A50472482DB}" dt="2023-12-01T18:06:15.108" v="19" actId="20577"/>
          <ac:spMkLst>
            <pc:docMk/>
            <pc:sldMk cId="2786682603" sldId="300"/>
            <ac:spMk id="2" creationId="{72673FD9-9D56-4300-7F2A-6AFF07AE7335}"/>
          </ac:spMkLst>
        </pc:spChg>
        <pc:spChg chg="mod">
          <ac:chgData name="Andrew Kerr" userId="S::andrew.kerr@metrocharity.org.uk::4353d390-f1fe-4962-96d2-552af204605f" providerId="AD" clId="Web-{6E6BB2B3-C46C-7A06-EC36-8A50472482DB}" dt="2023-12-01T18:09:11.801" v="144" actId="20577"/>
          <ac:spMkLst>
            <pc:docMk/>
            <pc:sldMk cId="2786682603" sldId="300"/>
            <ac:spMk id="3" creationId="{DEC63369-E503-EABD-E34A-3DD2F5377A40}"/>
          </ac:spMkLst>
        </pc:spChg>
      </pc:sldChg>
      <pc:sldChg chg="add del replId">
        <pc:chgData name="Andrew Kerr" userId="S::andrew.kerr@metrocharity.org.uk::4353d390-f1fe-4962-96d2-552af204605f" providerId="AD" clId="Web-{6E6BB2B3-C46C-7A06-EC36-8A50472482DB}" dt="2023-12-01T18:11:20.117" v="146"/>
        <pc:sldMkLst>
          <pc:docMk/>
          <pc:sldMk cId="1227906088" sldId="301"/>
        </pc:sldMkLst>
      </pc:sldChg>
    </pc:docChg>
  </pc:docChgLst>
  <pc:docChgLst>
    <pc:chgData name="Andrew Kerr" userId="S::andrew.kerr@metrocharity.org.uk::4353d390-f1fe-4962-96d2-552af204605f" providerId="AD" clId="Web-{3A71A04B-CAE6-FE8A-6FCF-65CDE76D85DD}"/>
    <pc:docChg chg="addSld modSld">
      <pc:chgData name="Andrew Kerr" userId="S::andrew.kerr@metrocharity.org.uk::4353d390-f1fe-4962-96d2-552af204605f" providerId="AD" clId="Web-{3A71A04B-CAE6-FE8A-6FCF-65CDE76D85DD}" dt="2023-11-01T18:16:04.794" v="59" actId="20577"/>
      <pc:docMkLst>
        <pc:docMk/>
      </pc:docMkLst>
      <pc:sldChg chg="modSp">
        <pc:chgData name="Andrew Kerr" userId="S::andrew.kerr@metrocharity.org.uk::4353d390-f1fe-4962-96d2-552af204605f" providerId="AD" clId="Web-{3A71A04B-CAE6-FE8A-6FCF-65CDE76D85DD}" dt="2023-11-01T18:15:11.715" v="49"/>
        <pc:sldMkLst>
          <pc:docMk/>
          <pc:sldMk cId="84910054" sldId="274"/>
        </pc:sldMkLst>
        <pc:spChg chg="mod">
          <ac:chgData name="Andrew Kerr" userId="S::andrew.kerr@metrocharity.org.uk::4353d390-f1fe-4962-96d2-552af204605f" providerId="AD" clId="Web-{3A71A04B-CAE6-FE8A-6FCF-65CDE76D85DD}" dt="2023-11-01T18:15:11.715" v="49"/>
          <ac:spMkLst>
            <pc:docMk/>
            <pc:sldMk cId="84910054" sldId="274"/>
            <ac:spMk id="3" creationId="{C4132E13-0A88-394D-987B-341ECB277255}"/>
          </ac:spMkLst>
        </pc:spChg>
      </pc:sldChg>
      <pc:sldChg chg="modSp">
        <pc:chgData name="Andrew Kerr" userId="S::andrew.kerr@metrocharity.org.uk::4353d390-f1fe-4962-96d2-552af204605f" providerId="AD" clId="Web-{3A71A04B-CAE6-FE8A-6FCF-65CDE76D85DD}" dt="2023-11-01T18:15:23.246" v="50" actId="20577"/>
        <pc:sldMkLst>
          <pc:docMk/>
          <pc:sldMk cId="134896162" sldId="286"/>
        </pc:sldMkLst>
        <pc:spChg chg="mod">
          <ac:chgData name="Andrew Kerr" userId="S::andrew.kerr@metrocharity.org.uk::4353d390-f1fe-4962-96d2-552af204605f" providerId="AD" clId="Web-{3A71A04B-CAE6-FE8A-6FCF-65CDE76D85DD}" dt="2023-11-01T18:10:28.707" v="24" actId="20577"/>
          <ac:spMkLst>
            <pc:docMk/>
            <pc:sldMk cId="134896162" sldId="286"/>
            <ac:spMk id="2" creationId="{72673FD9-9D56-4300-7F2A-6AFF07AE7335}"/>
          </ac:spMkLst>
        </pc:spChg>
        <pc:spChg chg="mod">
          <ac:chgData name="Andrew Kerr" userId="S::andrew.kerr@metrocharity.org.uk::4353d390-f1fe-4962-96d2-552af204605f" providerId="AD" clId="Web-{3A71A04B-CAE6-FE8A-6FCF-65CDE76D85DD}" dt="2023-11-01T18:15:23.246" v="50" actId="20577"/>
          <ac:spMkLst>
            <pc:docMk/>
            <pc:sldMk cId="134896162" sldId="286"/>
            <ac:spMk id="3" creationId="{DEC63369-E503-EABD-E34A-3DD2F5377A40}"/>
          </ac:spMkLst>
        </pc:spChg>
      </pc:sldChg>
      <pc:sldChg chg="modSp add replId">
        <pc:chgData name="Andrew Kerr" userId="S::andrew.kerr@metrocharity.org.uk::4353d390-f1fe-4962-96d2-552af204605f" providerId="AD" clId="Web-{3A71A04B-CAE6-FE8A-6FCF-65CDE76D85DD}" dt="2023-11-01T18:16:04.794" v="59" actId="20577"/>
        <pc:sldMkLst>
          <pc:docMk/>
          <pc:sldMk cId="2129112475" sldId="288"/>
        </pc:sldMkLst>
        <pc:spChg chg="mod">
          <ac:chgData name="Andrew Kerr" userId="S::andrew.kerr@metrocharity.org.uk::4353d390-f1fe-4962-96d2-552af204605f" providerId="AD" clId="Web-{3A71A04B-CAE6-FE8A-6FCF-65CDE76D85DD}" dt="2023-11-01T18:13:30.915" v="36" actId="20577"/>
          <ac:spMkLst>
            <pc:docMk/>
            <pc:sldMk cId="2129112475" sldId="288"/>
            <ac:spMk id="2" creationId="{72673FD9-9D56-4300-7F2A-6AFF07AE7335}"/>
          </ac:spMkLst>
        </pc:spChg>
        <pc:spChg chg="mod">
          <ac:chgData name="Andrew Kerr" userId="S::andrew.kerr@metrocharity.org.uk::4353d390-f1fe-4962-96d2-552af204605f" providerId="AD" clId="Web-{3A71A04B-CAE6-FE8A-6FCF-65CDE76D85DD}" dt="2023-11-01T18:16:04.794" v="59" actId="20577"/>
          <ac:spMkLst>
            <pc:docMk/>
            <pc:sldMk cId="2129112475" sldId="288"/>
            <ac:spMk id="3" creationId="{DEC63369-E503-EABD-E34A-3DD2F5377A40}"/>
          </ac:spMkLst>
        </pc:spChg>
      </pc:sldChg>
    </pc:docChg>
  </pc:docChgLst>
  <pc:docChgLst>
    <pc:chgData clId="Web-{7975D5F3-DD2A-D19F-05D5-E9212A7DA2A8}"/>
    <pc:docChg chg="modSld">
      <pc:chgData name="" userId="" providerId="" clId="Web-{7975D5F3-DD2A-D19F-05D5-E9212A7DA2A8}" dt="2023-01-19T12:47:06.289" v="16" actId="20577"/>
      <pc:docMkLst>
        <pc:docMk/>
      </pc:docMkLst>
      <pc:sldChg chg="modSp">
        <pc:chgData name="" userId="" providerId="" clId="Web-{7975D5F3-DD2A-D19F-05D5-E9212A7DA2A8}" dt="2023-01-19T12:47:06.289" v="16" actId="20577"/>
        <pc:sldMkLst>
          <pc:docMk/>
          <pc:sldMk cId="1671733654" sldId="256"/>
        </pc:sldMkLst>
        <pc:spChg chg="mod">
          <ac:chgData name="" userId="" providerId="" clId="Web-{7975D5F3-DD2A-D19F-05D5-E9212A7DA2A8}" dt="2023-01-19T12:47:06.289" v="16" actId="20577"/>
          <ac:spMkLst>
            <pc:docMk/>
            <pc:sldMk cId="1671733654" sldId="256"/>
            <ac:spMk id="2" creationId="{00000000-0000-0000-0000-000000000000}"/>
          </ac:spMkLst>
        </pc:spChg>
      </pc:sldChg>
    </pc:docChg>
  </pc:docChgLst>
  <pc:docChgLst>
    <pc:chgData clId="Web-{1EC491B3-00DC-4B45-B9DC-0F9829DDA6AD}"/>
    <pc:docChg chg="modSld">
      <pc:chgData name="" userId="" providerId="" clId="Web-{1EC491B3-00DC-4B45-B9DC-0F9829DDA6AD}" dt="2023-11-01T17:37:41.700" v="7" actId="20577"/>
      <pc:docMkLst>
        <pc:docMk/>
      </pc:docMkLst>
      <pc:sldChg chg="modSp">
        <pc:chgData name="" userId="" providerId="" clId="Web-{1EC491B3-00DC-4B45-B9DC-0F9829DDA6AD}" dt="2023-11-01T17:37:41.700" v="7" actId="20577"/>
        <pc:sldMkLst>
          <pc:docMk/>
          <pc:sldMk cId="1671733654" sldId="256"/>
        </pc:sldMkLst>
        <pc:spChg chg="mod">
          <ac:chgData name="" userId="" providerId="" clId="Web-{1EC491B3-00DC-4B45-B9DC-0F9829DDA6AD}" dt="2023-11-01T17:37:41.700" v="7" actId="20577"/>
          <ac:spMkLst>
            <pc:docMk/>
            <pc:sldMk cId="1671733654" sldId="256"/>
            <ac:spMk id="3" creationId="{00000000-0000-0000-0000-000000000000}"/>
          </ac:spMkLst>
        </pc:spChg>
      </pc:sldChg>
    </pc:docChg>
  </pc:docChgLst>
  <pc:docChgLst>
    <pc:chgData name="Charity Aienobe-Asekharen" userId="S::charity.aienobe-asekharen@metrocharity.org.uk::56ba6cad-3756-4f80-9d4c-7c69938061f8" providerId="AD" clId="Web-{D8600FFB-9BA3-1D14-17D9-ABA5B6673695}"/>
    <pc:docChg chg="sldOrd">
      <pc:chgData name="Charity Aienobe-Asekharen" userId="S::charity.aienobe-asekharen@metrocharity.org.uk::56ba6cad-3756-4f80-9d4c-7c69938061f8" providerId="AD" clId="Web-{D8600FFB-9BA3-1D14-17D9-ABA5B6673695}" dt="2023-12-06T10:06:16.330" v="3"/>
      <pc:docMkLst>
        <pc:docMk/>
      </pc:docMkLst>
      <pc:sldChg chg="ord">
        <pc:chgData name="Charity Aienobe-Asekharen" userId="S::charity.aienobe-asekharen@metrocharity.org.uk::56ba6cad-3756-4f80-9d4c-7c69938061f8" providerId="AD" clId="Web-{D8600FFB-9BA3-1D14-17D9-ABA5B6673695}" dt="2023-12-06T10:06:05.690" v="0"/>
        <pc:sldMkLst>
          <pc:docMk/>
          <pc:sldMk cId="134896162" sldId="286"/>
        </pc:sldMkLst>
      </pc:sldChg>
      <pc:sldChg chg="ord">
        <pc:chgData name="Charity Aienobe-Asekharen" userId="S::charity.aienobe-asekharen@metrocharity.org.uk::56ba6cad-3756-4f80-9d4c-7c69938061f8" providerId="AD" clId="Web-{D8600FFB-9BA3-1D14-17D9-ABA5B6673695}" dt="2023-12-06T10:06:08.002" v="1"/>
        <pc:sldMkLst>
          <pc:docMk/>
          <pc:sldMk cId="2129112475" sldId="288"/>
        </pc:sldMkLst>
      </pc:sldChg>
      <pc:sldChg chg="ord">
        <pc:chgData name="Charity Aienobe-Asekharen" userId="S::charity.aienobe-asekharen@metrocharity.org.uk::56ba6cad-3756-4f80-9d4c-7c69938061f8" providerId="AD" clId="Web-{D8600FFB-9BA3-1D14-17D9-ABA5B6673695}" dt="2023-12-06T10:06:16.330" v="3"/>
        <pc:sldMkLst>
          <pc:docMk/>
          <pc:sldMk cId="2917063239" sldId="297"/>
        </pc:sldMkLst>
      </pc:sldChg>
      <pc:sldChg chg="ord">
        <pc:chgData name="Charity Aienobe-Asekharen" userId="S::charity.aienobe-asekharen@metrocharity.org.uk::56ba6cad-3756-4f80-9d4c-7c69938061f8" providerId="AD" clId="Web-{D8600FFB-9BA3-1D14-17D9-ABA5B6673695}" dt="2023-12-06T10:06:14.408" v="2"/>
        <pc:sldMkLst>
          <pc:docMk/>
          <pc:sldMk cId="2786682603" sldId="300"/>
        </pc:sldMkLst>
      </pc:sldChg>
    </pc:docChg>
  </pc:docChgLst>
  <pc:docChgLst>
    <pc:chgData name="Charity Aienobe-Asekharen" userId="S::charity.aienobe-asekharen@metrocharity.org.uk::56ba6cad-3756-4f80-9d4c-7c69938061f8" providerId="AD" clId="Web-{F278F0A4-3BF6-4CDB-4345-1C461F440C03}"/>
    <pc:docChg chg="modSld">
      <pc:chgData name="Charity Aienobe-Asekharen" userId="S::charity.aienobe-asekharen@metrocharity.org.uk::56ba6cad-3756-4f80-9d4c-7c69938061f8" providerId="AD" clId="Web-{F278F0A4-3BF6-4CDB-4345-1C461F440C03}" dt="2023-11-02T13:36:28.611" v="7" actId="20577"/>
      <pc:docMkLst>
        <pc:docMk/>
      </pc:docMkLst>
      <pc:sldChg chg="modSp">
        <pc:chgData name="Charity Aienobe-Asekharen" userId="S::charity.aienobe-asekharen@metrocharity.org.uk::56ba6cad-3756-4f80-9d4c-7c69938061f8" providerId="AD" clId="Web-{F278F0A4-3BF6-4CDB-4345-1C461F440C03}" dt="2023-11-02T13:36:15.908" v="5" actId="20577"/>
        <pc:sldMkLst>
          <pc:docMk/>
          <pc:sldMk cId="3382386234" sldId="258"/>
        </pc:sldMkLst>
        <pc:spChg chg="mod">
          <ac:chgData name="Charity Aienobe-Asekharen" userId="S::charity.aienobe-asekharen@metrocharity.org.uk::56ba6cad-3756-4f80-9d4c-7c69938061f8" providerId="AD" clId="Web-{F278F0A4-3BF6-4CDB-4345-1C461F440C03}" dt="2023-11-02T13:36:15.908" v="5" actId="20577"/>
          <ac:spMkLst>
            <pc:docMk/>
            <pc:sldMk cId="3382386234" sldId="258"/>
            <ac:spMk id="3" creationId="{C4132E13-0A88-394D-987B-341ECB277255}"/>
          </ac:spMkLst>
        </pc:spChg>
      </pc:sldChg>
      <pc:sldChg chg="modSp">
        <pc:chgData name="Charity Aienobe-Asekharen" userId="S::charity.aienobe-asekharen@metrocharity.org.uk::56ba6cad-3756-4f80-9d4c-7c69938061f8" providerId="AD" clId="Web-{F278F0A4-3BF6-4CDB-4345-1C461F440C03}" dt="2023-11-02T13:36:28.611" v="7" actId="20577"/>
        <pc:sldMkLst>
          <pc:docMk/>
          <pc:sldMk cId="84910054" sldId="274"/>
        </pc:sldMkLst>
        <pc:spChg chg="mod">
          <ac:chgData name="Charity Aienobe-Asekharen" userId="S::charity.aienobe-asekharen@metrocharity.org.uk::56ba6cad-3756-4f80-9d4c-7c69938061f8" providerId="AD" clId="Web-{F278F0A4-3BF6-4CDB-4345-1C461F440C03}" dt="2023-11-02T13:36:28.611" v="7" actId="20577"/>
          <ac:spMkLst>
            <pc:docMk/>
            <pc:sldMk cId="84910054" sldId="274"/>
            <ac:spMk id="3" creationId="{C4132E13-0A88-394D-987B-341ECB277255}"/>
          </ac:spMkLst>
        </pc:spChg>
      </pc:sldChg>
      <pc:sldChg chg="modSp">
        <pc:chgData name="Charity Aienobe-Asekharen" userId="S::charity.aienobe-asekharen@metrocharity.org.uk::56ba6cad-3756-4f80-9d4c-7c69938061f8" providerId="AD" clId="Web-{F278F0A4-3BF6-4CDB-4345-1C461F440C03}" dt="2023-11-02T13:36:09.470" v="2" actId="20577"/>
        <pc:sldMkLst>
          <pc:docMk/>
          <pc:sldMk cId="2129112475" sldId="288"/>
        </pc:sldMkLst>
        <pc:spChg chg="mod">
          <ac:chgData name="Charity Aienobe-Asekharen" userId="S::charity.aienobe-asekharen@metrocharity.org.uk::56ba6cad-3756-4f80-9d4c-7c69938061f8" providerId="AD" clId="Web-{F278F0A4-3BF6-4CDB-4345-1C461F440C03}" dt="2023-11-02T13:36:09.470" v="2" actId="20577"/>
          <ac:spMkLst>
            <pc:docMk/>
            <pc:sldMk cId="2129112475" sldId="288"/>
            <ac:spMk id="3" creationId="{DEC63369-E503-EABD-E34A-3DD2F5377A4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solidFill>
                  <a:srgbClr val="2865B2"/>
                </a:solidFill>
                <a:latin typeface="VAG Rounded Std Light" panose="020F0502020204020204" pitchFamily="34" charset="0"/>
              </a:defRPr>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rgbClr val="2865B2"/>
                </a:solidFill>
                <a:latin typeface="VAG Rounded Std Light" panose="020F05020202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44B998-E626-4230-8933-55C4FFF3AFB0}" type="slidenum">
              <a:rPr lang="en-GB" smtClean="0"/>
              <a:t>‹#›</a:t>
            </a:fld>
            <a:endParaRPr lang="en-GB"/>
          </a:p>
        </p:txBody>
      </p:sp>
    </p:spTree>
    <p:extLst>
      <p:ext uri="{BB962C8B-B14F-4D97-AF65-F5344CB8AC3E}">
        <p14:creationId xmlns:p14="http://schemas.microsoft.com/office/powerpoint/2010/main" val="2916723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865B2"/>
                </a:solidFill>
                <a:latin typeface="VAG Rounded Std Light" panose="020F0502020204020204" pitchFamily="34" charset="0"/>
              </a:defRPr>
            </a:lvl1p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lvl1pPr>
              <a:defRPr>
                <a:solidFill>
                  <a:srgbClr val="2865B2"/>
                </a:solidFill>
                <a:latin typeface="VAG Rounded Std Light" panose="020F0502020204020204" pitchFamily="34" charset="0"/>
              </a:defRPr>
            </a:lvl1pPr>
            <a:lvl2pPr>
              <a:defRPr>
                <a:solidFill>
                  <a:srgbClr val="2865B2"/>
                </a:solidFill>
                <a:latin typeface="VAG Rounded Std Light" panose="020F0502020204020204" pitchFamily="34" charset="0"/>
              </a:defRPr>
            </a:lvl2pPr>
            <a:lvl3pPr>
              <a:defRPr>
                <a:solidFill>
                  <a:srgbClr val="2865B2"/>
                </a:solidFill>
                <a:latin typeface="VAG Rounded Std Light" panose="020F0502020204020204" pitchFamily="34" charset="0"/>
              </a:defRPr>
            </a:lvl3pPr>
            <a:lvl4pPr>
              <a:defRPr>
                <a:solidFill>
                  <a:srgbClr val="2865B2"/>
                </a:solidFill>
                <a:latin typeface="VAG Rounded Std Light" panose="020F0502020204020204" pitchFamily="34" charset="0"/>
              </a:defRPr>
            </a:lvl4pPr>
            <a:lvl5pPr>
              <a:defRPr>
                <a:solidFill>
                  <a:srgbClr val="2865B2"/>
                </a:solidFill>
                <a:latin typeface="VAG Rounded Std Light" panose="020F0502020204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44B998-E626-4230-8933-55C4FFF3AFB0}" type="slidenum">
              <a:rPr lang="en-GB" smtClean="0"/>
              <a:t>‹#›</a:t>
            </a:fld>
            <a:endParaRPr lang="en-GB"/>
          </a:p>
        </p:txBody>
      </p:sp>
    </p:spTree>
    <p:extLst>
      <p:ext uri="{BB962C8B-B14F-4D97-AF65-F5344CB8AC3E}">
        <p14:creationId xmlns:p14="http://schemas.microsoft.com/office/powerpoint/2010/main" val="921415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356350"/>
            <a:ext cx="1257300" cy="365125"/>
          </a:xfrm>
          <a:prstGeom prst="rect">
            <a:avLst/>
          </a:prstGeom>
        </p:spPr>
        <p:txBody>
          <a:bodyPr/>
          <a:lstStyle/>
          <a:p>
            <a:fld id="{9C5B8BA9-4FAD-4D09-BA34-F400D988E8E0}" type="datetimeFigureOut">
              <a:rPr lang="en-GB" smtClean="0"/>
              <a:t>06/12/2023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44B998-E626-4230-8933-55C4FFF3AFB0}" type="slidenum">
              <a:rPr lang="en-GB" smtClean="0"/>
              <a:t>‹#›</a:t>
            </a:fld>
            <a:endParaRPr lang="en-GB"/>
          </a:p>
        </p:txBody>
      </p:sp>
    </p:spTree>
    <p:extLst>
      <p:ext uri="{BB962C8B-B14F-4D97-AF65-F5344CB8AC3E}">
        <p14:creationId xmlns:p14="http://schemas.microsoft.com/office/powerpoint/2010/main" val="626219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solidFill>
                  <a:srgbClr val="2865B2"/>
                </a:solidFill>
                <a:latin typeface="VAG Rounded Std Light" panose="020F0502020204020204" pitchFamily="34" charset="0"/>
              </a:defRPr>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rgbClr val="2865B2"/>
                </a:solidFill>
                <a:latin typeface="VAG Rounded Std Light" panose="020F05020202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44B998-E626-4230-8933-55C4FFF3AFB0}" type="slidenum">
              <a:rPr lang="en-GB" smtClean="0"/>
              <a:t>‹#›</a:t>
            </a:fld>
            <a:endParaRPr lang="en-GB"/>
          </a:p>
        </p:txBody>
      </p:sp>
    </p:spTree>
    <p:extLst>
      <p:ext uri="{BB962C8B-B14F-4D97-AF65-F5344CB8AC3E}">
        <p14:creationId xmlns:p14="http://schemas.microsoft.com/office/powerpoint/2010/main" val="1878820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865B2"/>
                </a:solidFill>
                <a:latin typeface="VAG Rounded Std Light" panose="020F0502020204020204" pitchFamily="34" charset="0"/>
              </a:defRPr>
            </a:lvl1pPr>
          </a:lstStyle>
          <a:p>
            <a:r>
              <a:rPr lang="en-US"/>
              <a:t>Click to edit Master title style</a:t>
            </a:r>
            <a:endParaRPr lang="en-GB"/>
          </a:p>
        </p:txBody>
      </p:sp>
      <p:sp>
        <p:nvSpPr>
          <p:cNvPr id="3" name="Content Placeholder 2"/>
          <p:cNvSpPr>
            <a:spLocks noGrp="1"/>
          </p:cNvSpPr>
          <p:nvPr>
            <p:ph idx="1"/>
          </p:nvPr>
        </p:nvSpPr>
        <p:spPr/>
        <p:txBody>
          <a:bodyPr/>
          <a:lstStyle>
            <a:lvl1pPr>
              <a:defRPr>
                <a:solidFill>
                  <a:srgbClr val="2865B2"/>
                </a:solidFill>
                <a:latin typeface="VAG Rounded Std Light" panose="020F0502020204020204" pitchFamily="34" charset="0"/>
              </a:defRPr>
            </a:lvl1pPr>
            <a:lvl2pPr>
              <a:defRPr>
                <a:solidFill>
                  <a:srgbClr val="2865B2"/>
                </a:solidFill>
                <a:latin typeface="VAG Rounded Std Light" panose="020F0502020204020204" pitchFamily="34" charset="0"/>
              </a:defRPr>
            </a:lvl2pPr>
            <a:lvl3pPr>
              <a:defRPr>
                <a:solidFill>
                  <a:srgbClr val="2865B2"/>
                </a:solidFill>
                <a:latin typeface="VAG Rounded Std Light" panose="020F0502020204020204" pitchFamily="34" charset="0"/>
              </a:defRPr>
            </a:lvl3pPr>
            <a:lvl4pPr>
              <a:defRPr>
                <a:solidFill>
                  <a:srgbClr val="2865B2"/>
                </a:solidFill>
                <a:latin typeface="VAG Rounded Std Light" panose="020F0502020204020204" pitchFamily="34" charset="0"/>
              </a:defRPr>
            </a:lvl4pPr>
            <a:lvl5pPr>
              <a:defRPr>
                <a:solidFill>
                  <a:srgbClr val="2865B2"/>
                </a:solidFill>
                <a:latin typeface="VAG Rounded Std Light" panose="020F05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44B998-E626-4230-8933-55C4FFF3AFB0}" type="slidenum">
              <a:rPr lang="en-GB" smtClean="0"/>
              <a:t>‹#›</a:t>
            </a:fld>
            <a:endParaRPr lang="en-GB"/>
          </a:p>
        </p:txBody>
      </p:sp>
    </p:spTree>
    <p:extLst>
      <p:ext uri="{BB962C8B-B14F-4D97-AF65-F5344CB8AC3E}">
        <p14:creationId xmlns:p14="http://schemas.microsoft.com/office/powerpoint/2010/main" val="1152952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rgbClr val="2865B2"/>
                </a:solidFill>
                <a:latin typeface="VAG Rounded Std Light" panose="020F0502020204020204" pitchFamily="34" charset="0"/>
              </a:defRPr>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rgbClr val="2865B2"/>
                </a:solidFill>
                <a:latin typeface="VAG Rounded Std Light" panose="020F0502020204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0"/>
            <a:ext cx="1257300" cy="365125"/>
          </a:xfrm>
          <a:prstGeom prst="rect">
            <a:avLst/>
          </a:prstGeom>
        </p:spPr>
        <p:txBody>
          <a:bodyPr/>
          <a:lstStyle/>
          <a:p>
            <a:fld id="{9C5B8BA9-4FAD-4D09-BA34-F400D988E8E0}" type="datetimeFigureOut">
              <a:rPr lang="en-GB" smtClean="0"/>
              <a:t>06/12/2023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44B998-E626-4230-8933-55C4FFF3AFB0}" type="slidenum">
              <a:rPr lang="en-GB" smtClean="0"/>
              <a:t>‹#›</a:t>
            </a:fld>
            <a:endParaRPr lang="en-GB"/>
          </a:p>
        </p:txBody>
      </p:sp>
    </p:spTree>
    <p:extLst>
      <p:ext uri="{BB962C8B-B14F-4D97-AF65-F5344CB8AC3E}">
        <p14:creationId xmlns:p14="http://schemas.microsoft.com/office/powerpoint/2010/main" val="33247948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865B2"/>
                </a:solidFill>
                <a:latin typeface="VAG Rounded Std Light" panose="020F0502020204020204" pitchFamily="34" charset="0"/>
              </a:defRPr>
            </a:lvl1pPr>
          </a:lstStyle>
          <a:p>
            <a:r>
              <a:rPr lang="en-US"/>
              <a:t>Click to edit Master title style</a:t>
            </a:r>
            <a:endParaRPr lang="en-GB"/>
          </a:p>
        </p:txBody>
      </p:sp>
      <p:sp>
        <p:nvSpPr>
          <p:cNvPr id="3" name="Content Placeholder 2"/>
          <p:cNvSpPr>
            <a:spLocks noGrp="1"/>
          </p:cNvSpPr>
          <p:nvPr>
            <p:ph sz="half" idx="1"/>
          </p:nvPr>
        </p:nvSpPr>
        <p:spPr>
          <a:xfrm>
            <a:off x="590748" y="1825625"/>
            <a:ext cx="4921052" cy="4351338"/>
          </a:xfrm>
        </p:spPr>
        <p:txBody>
          <a:bodyPr/>
          <a:lstStyle>
            <a:lvl1pPr>
              <a:defRPr>
                <a:solidFill>
                  <a:srgbClr val="2865B2"/>
                </a:solidFill>
                <a:latin typeface="VAG Rounded Std Light" panose="020F0502020204020204" pitchFamily="34" charset="0"/>
              </a:defRPr>
            </a:lvl1pPr>
            <a:lvl2pPr>
              <a:defRPr>
                <a:solidFill>
                  <a:srgbClr val="2865B2"/>
                </a:solidFill>
                <a:latin typeface="VAG Rounded Std Light" panose="020F0502020204020204" pitchFamily="34" charset="0"/>
              </a:defRPr>
            </a:lvl2pPr>
            <a:lvl3pPr>
              <a:defRPr>
                <a:solidFill>
                  <a:srgbClr val="2865B2"/>
                </a:solidFill>
                <a:latin typeface="VAG Rounded Std Light" panose="020F0502020204020204" pitchFamily="34" charset="0"/>
              </a:defRPr>
            </a:lvl3pPr>
            <a:lvl4pPr>
              <a:defRPr>
                <a:solidFill>
                  <a:srgbClr val="2865B2"/>
                </a:solidFill>
                <a:latin typeface="VAG Rounded Std Light" panose="020F0502020204020204" pitchFamily="34" charset="0"/>
              </a:defRPr>
            </a:lvl4pPr>
            <a:lvl5pPr>
              <a:defRPr>
                <a:solidFill>
                  <a:srgbClr val="2865B2"/>
                </a:solidFill>
                <a:latin typeface="VAG Rounded Std Light" panose="020F05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613400" y="1825625"/>
            <a:ext cx="4749800" cy="4351338"/>
          </a:xfrm>
        </p:spPr>
        <p:txBody>
          <a:bodyPr/>
          <a:lstStyle>
            <a:lvl1pPr>
              <a:defRPr>
                <a:solidFill>
                  <a:srgbClr val="2865B2"/>
                </a:solidFill>
                <a:latin typeface="VAG Rounded Std Light" panose="020F0502020204020204" pitchFamily="34" charset="0"/>
              </a:defRPr>
            </a:lvl1pPr>
            <a:lvl2pPr>
              <a:defRPr>
                <a:solidFill>
                  <a:srgbClr val="2865B2"/>
                </a:solidFill>
                <a:latin typeface="VAG Rounded Std Light" panose="020F0502020204020204" pitchFamily="34" charset="0"/>
              </a:defRPr>
            </a:lvl2pPr>
            <a:lvl3pPr>
              <a:defRPr>
                <a:solidFill>
                  <a:srgbClr val="2865B2"/>
                </a:solidFill>
                <a:latin typeface="VAG Rounded Std Light" panose="020F0502020204020204" pitchFamily="34" charset="0"/>
              </a:defRPr>
            </a:lvl3pPr>
            <a:lvl4pPr>
              <a:defRPr>
                <a:solidFill>
                  <a:srgbClr val="2865B2"/>
                </a:solidFill>
                <a:latin typeface="VAG Rounded Std Light" panose="020F0502020204020204" pitchFamily="34" charset="0"/>
              </a:defRPr>
            </a:lvl4pPr>
            <a:lvl5pPr>
              <a:defRPr>
                <a:solidFill>
                  <a:srgbClr val="2865B2"/>
                </a:solidFill>
                <a:latin typeface="VAG Rounded Std Light" panose="020F05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344B998-E626-4230-8933-55C4FFF3AFB0}" type="slidenum">
              <a:rPr lang="en-GB" smtClean="0"/>
              <a:t>‹#›</a:t>
            </a:fld>
            <a:endParaRPr lang="en-GB"/>
          </a:p>
        </p:txBody>
      </p:sp>
    </p:spTree>
    <p:extLst>
      <p:ext uri="{BB962C8B-B14F-4D97-AF65-F5344CB8AC3E}">
        <p14:creationId xmlns:p14="http://schemas.microsoft.com/office/powerpoint/2010/main" val="12384140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344B998-E626-4230-8933-55C4FFF3AFB0}" type="slidenum">
              <a:rPr lang="en-GB" smtClean="0"/>
              <a:t>‹#›</a:t>
            </a:fld>
            <a:endParaRPr lang="en-GB"/>
          </a:p>
        </p:txBody>
      </p:sp>
    </p:spTree>
    <p:extLst>
      <p:ext uri="{BB962C8B-B14F-4D97-AF65-F5344CB8AC3E}">
        <p14:creationId xmlns:p14="http://schemas.microsoft.com/office/powerpoint/2010/main" val="22263495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344B998-E626-4230-8933-55C4FFF3AFB0}" type="slidenum">
              <a:rPr lang="en-GB" smtClean="0"/>
              <a:t>‹#›</a:t>
            </a:fld>
            <a:endParaRPr lang="en-GB"/>
          </a:p>
        </p:txBody>
      </p:sp>
    </p:spTree>
    <p:extLst>
      <p:ext uri="{BB962C8B-B14F-4D97-AF65-F5344CB8AC3E}">
        <p14:creationId xmlns:p14="http://schemas.microsoft.com/office/powerpoint/2010/main" val="41598054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344B998-E626-4230-8933-55C4FFF3AFB0}" type="slidenum">
              <a:rPr lang="en-GB" smtClean="0"/>
              <a:t>‹#›</a:t>
            </a:fld>
            <a:endParaRPr lang="en-GB"/>
          </a:p>
        </p:txBody>
      </p:sp>
    </p:spTree>
    <p:extLst>
      <p:ext uri="{BB962C8B-B14F-4D97-AF65-F5344CB8AC3E}">
        <p14:creationId xmlns:p14="http://schemas.microsoft.com/office/powerpoint/2010/main" val="41500855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rgbClr val="2865B2"/>
                </a:solidFill>
                <a:latin typeface="VAG Rounded Std Light" panose="020F0502020204020204" pitchFamily="34" charset="0"/>
              </a:defRPr>
            </a:lvl1pPr>
          </a:lstStyle>
          <a:p>
            <a:r>
              <a:rPr lang="en-US"/>
              <a:t>Click to edit Master title style</a:t>
            </a:r>
            <a:endParaRPr lang="en-GB"/>
          </a:p>
        </p:txBody>
      </p:sp>
      <p:sp>
        <p:nvSpPr>
          <p:cNvPr id="3" name="Content Placeholder 2"/>
          <p:cNvSpPr>
            <a:spLocks noGrp="1"/>
          </p:cNvSpPr>
          <p:nvPr>
            <p:ph idx="1"/>
          </p:nvPr>
        </p:nvSpPr>
        <p:spPr>
          <a:xfrm>
            <a:off x="5016500" y="987425"/>
            <a:ext cx="5537200" cy="4873625"/>
          </a:xfrm>
        </p:spPr>
        <p:txBody>
          <a:bodyPr/>
          <a:lstStyle>
            <a:lvl1pPr>
              <a:defRPr sz="3200">
                <a:solidFill>
                  <a:srgbClr val="2865B2"/>
                </a:solidFill>
                <a:latin typeface="VAG Rounded Std Light" panose="020F0502020204020204" pitchFamily="34" charset="0"/>
              </a:defRPr>
            </a:lvl1pPr>
            <a:lvl2pPr>
              <a:defRPr sz="2800">
                <a:solidFill>
                  <a:srgbClr val="2865B2"/>
                </a:solidFill>
                <a:latin typeface="VAG Rounded Std Light" panose="020F0502020204020204" pitchFamily="34" charset="0"/>
              </a:defRPr>
            </a:lvl2pPr>
            <a:lvl3pPr>
              <a:defRPr sz="2400">
                <a:solidFill>
                  <a:srgbClr val="2865B2"/>
                </a:solidFill>
                <a:latin typeface="VAG Rounded Std Light" panose="020F0502020204020204" pitchFamily="34" charset="0"/>
              </a:defRPr>
            </a:lvl3pPr>
            <a:lvl4pPr>
              <a:defRPr sz="2000">
                <a:solidFill>
                  <a:srgbClr val="2865B2"/>
                </a:solidFill>
                <a:latin typeface="VAG Rounded Std Light" panose="020F0502020204020204" pitchFamily="34" charset="0"/>
              </a:defRPr>
            </a:lvl4pPr>
            <a:lvl5pPr>
              <a:defRPr sz="2000">
                <a:solidFill>
                  <a:srgbClr val="2865B2"/>
                </a:solidFill>
                <a:latin typeface="VAG Rounded Std Light" panose="020F0502020204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2865B2"/>
                </a:solidFill>
                <a:latin typeface="VAG Rounded Std Light" panose="020F0502020204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344B998-E626-4230-8933-55C4FFF3AFB0}" type="slidenum">
              <a:rPr lang="en-GB" smtClean="0"/>
              <a:t>‹#›</a:t>
            </a:fld>
            <a:endParaRPr lang="en-GB"/>
          </a:p>
        </p:txBody>
      </p:sp>
    </p:spTree>
    <p:extLst>
      <p:ext uri="{BB962C8B-B14F-4D97-AF65-F5344CB8AC3E}">
        <p14:creationId xmlns:p14="http://schemas.microsoft.com/office/powerpoint/2010/main" val="4108160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865B2"/>
                </a:solidFill>
                <a:latin typeface="VAG Rounded Std Light" panose="020F0502020204020204" pitchFamily="34" charset="0"/>
              </a:defRPr>
            </a:lvl1pPr>
          </a:lstStyle>
          <a:p>
            <a:r>
              <a:rPr lang="en-US"/>
              <a:t>Click to edit Master title style</a:t>
            </a:r>
            <a:endParaRPr lang="en-GB"/>
          </a:p>
        </p:txBody>
      </p:sp>
      <p:sp>
        <p:nvSpPr>
          <p:cNvPr id="3" name="Content Placeholder 2"/>
          <p:cNvSpPr>
            <a:spLocks noGrp="1"/>
          </p:cNvSpPr>
          <p:nvPr>
            <p:ph idx="1"/>
          </p:nvPr>
        </p:nvSpPr>
        <p:spPr/>
        <p:txBody>
          <a:bodyPr/>
          <a:lstStyle>
            <a:lvl1pPr>
              <a:defRPr>
                <a:solidFill>
                  <a:srgbClr val="2865B2"/>
                </a:solidFill>
                <a:latin typeface="VAG Rounded Std Light" panose="020F0502020204020204" pitchFamily="34" charset="0"/>
              </a:defRPr>
            </a:lvl1pPr>
            <a:lvl2pPr>
              <a:defRPr>
                <a:solidFill>
                  <a:srgbClr val="2865B2"/>
                </a:solidFill>
                <a:latin typeface="VAG Rounded Std Light" panose="020F0502020204020204" pitchFamily="34" charset="0"/>
              </a:defRPr>
            </a:lvl2pPr>
            <a:lvl3pPr>
              <a:defRPr>
                <a:solidFill>
                  <a:srgbClr val="2865B2"/>
                </a:solidFill>
                <a:latin typeface="VAG Rounded Std Light" panose="020F0502020204020204" pitchFamily="34" charset="0"/>
              </a:defRPr>
            </a:lvl3pPr>
            <a:lvl4pPr>
              <a:defRPr>
                <a:solidFill>
                  <a:srgbClr val="2865B2"/>
                </a:solidFill>
                <a:latin typeface="VAG Rounded Std Light" panose="020F0502020204020204" pitchFamily="34" charset="0"/>
              </a:defRPr>
            </a:lvl4pPr>
            <a:lvl5pPr>
              <a:defRPr>
                <a:solidFill>
                  <a:srgbClr val="2865B2"/>
                </a:solidFill>
                <a:latin typeface="VAG Rounded Std Light" panose="020F0502020204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44B998-E626-4230-8933-55C4FFF3AFB0}" type="slidenum">
              <a:rPr lang="en-GB" smtClean="0"/>
              <a:t>‹#›</a:t>
            </a:fld>
            <a:endParaRPr lang="en-GB"/>
          </a:p>
        </p:txBody>
      </p:sp>
    </p:spTree>
    <p:extLst>
      <p:ext uri="{BB962C8B-B14F-4D97-AF65-F5344CB8AC3E}">
        <p14:creationId xmlns:p14="http://schemas.microsoft.com/office/powerpoint/2010/main" val="3369091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rgbClr val="2865B2"/>
                </a:solidFill>
                <a:latin typeface="VAG Rounded Std Light" panose="020F0502020204020204" pitchFamily="34" charset="0"/>
              </a:defRPr>
            </a:lvl1pPr>
          </a:lstStyle>
          <a:p>
            <a:r>
              <a:rPr lang="en-US"/>
              <a:t>Click to edit Master title style</a:t>
            </a:r>
            <a:endParaRPr lang="en-GB"/>
          </a:p>
        </p:txBody>
      </p:sp>
      <p:sp>
        <p:nvSpPr>
          <p:cNvPr id="3" name="Picture Placeholder 2"/>
          <p:cNvSpPr>
            <a:spLocks noGrp="1"/>
          </p:cNvSpPr>
          <p:nvPr>
            <p:ph type="pic" idx="1"/>
          </p:nvPr>
        </p:nvSpPr>
        <p:spPr>
          <a:xfrm>
            <a:off x="5041900" y="987425"/>
            <a:ext cx="5448300" cy="4873625"/>
          </a:xfrm>
        </p:spPr>
        <p:txBody>
          <a:bodyPr/>
          <a:lstStyle>
            <a:lvl1pPr marL="0" indent="0">
              <a:buNone/>
              <a:defRPr sz="3200">
                <a:solidFill>
                  <a:srgbClr val="2865B2"/>
                </a:solidFill>
                <a:latin typeface="VAG Rounded Std Light" panose="020F0502020204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2865B2"/>
                </a:solidFill>
                <a:latin typeface="VAG Rounded Std Light" panose="020F0502020204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344B998-E626-4230-8933-55C4FFF3AFB0}" type="slidenum">
              <a:rPr lang="en-GB" smtClean="0"/>
              <a:t>‹#›</a:t>
            </a:fld>
            <a:endParaRPr lang="en-GB"/>
          </a:p>
        </p:txBody>
      </p:sp>
    </p:spTree>
    <p:extLst>
      <p:ext uri="{BB962C8B-B14F-4D97-AF65-F5344CB8AC3E}">
        <p14:creationId xmlns:p14="http://schemas.microsoft.com/office/powerpoint/2010/main" val="22516474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865B2"/>
                </a:solidFill>
                <a:latin typeface="VAG Rounded Std Light" panose="020F0502020204020204" pitchFamily="34" charset="0"/>
              </a:defRPr>
            </a:lvl1p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lvl1pPr>
              <a:defRPr>
                <a:solidFill>
                  <a:srgbClr val="2865B2"/>
                </a:solidFill>
                <a:latin typeface="VAG Rounded Std Light" panose="020F0502020204020204" pitchFamily="34" charset="0"/>
              </a:defRPr>
            </a:lvl1pPr>
            <a:lvl2pPr>
              <a:defRPr>
                <a:solidFill>
                  <a:srgbClr val="2865B2"/>
                </a:solidFill>
                <a:latin typeface="VAG Rounded Std Light" panose="020F0502020204020204" pitchFamily="34" charset="0"/>
              </a:defRPr>
            </a:lvl2pPr>
            <a:lvl3pPr>
              <a:defRPr>
                <a:solidFill>
                  <a:srgbClr val="2865B2"/>
                </a:solidFill>
                <a:latin typeface="VAG Rounded Std Light" panose="020F0502020204020204" pitchFamily="34" charset="0"/>
              </a:defRPr>
            </a:lvl3pPr>
            <a:lvl4pPr>
              <a:defRPr>
                <a:solidFill>
                  <a:srgbClr val="2865B2"/>
                </a:solidFill>
                <a:latin typeface="VAG Rounded Std Light" panose="020F0502020204020204" pitchFamily="34" charset="0"/>
              </a:defRPr>
            </a:lvl4pPr>
            <a:lvl5pPr>
              <a:defRPr>
                <a:solidFill>
                  <a:srgbClr val="2865B2"/>
                </a:solidFill>
                <a:latin typeface="VAG Rounded Std Light" panose="020F05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44B998-E626-4230-8933-55C4FFF3AFB0}" type="slidenum">
              <a:rPr lang="en-GB" smtClean="0"/>
              <a:t>‹#›</a:t>
            </a:fld>
            <a:endParaRPr lang="en-GB"/>
          </a:p>
        </p:txBody>
      </p:sp>
    </p:spTree>
    <p:extLst>
      <p:ext uri="{BB962C8B-B14F-4D97-AF65-F5344CB8AC3E}">
        <p14:creationId xmlns:p14="http://schemas.microsoft.com/office/powerpoint/2010/main" val="4869267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356350"/>
            <a:ext cx="1257300" cy="365125"/>
          </a:xfrm>
          <a:prstGeom prst="rect">
            <a:avLst/>
          </a:prstGeom>
        </p:spPr>
        <p:txBody>
          <a:bodyPr/>
          <a:lstStyle/>
          <a:p>
            <a:fld id="{9C5B8BA9-4FAD-4D09-BA34-F400D988E8E0}" type="datetimeFigureOut">
              <a:rPr lang="en-GB" smtClean="0"/>
              <a:t>06/12/2023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44B998-E626-4230-8933-55C4FFF3AFB0}" type="slidenum">
              <a:rPr lang="en-GB" smtClean="0"/>
              <a:t>‹#›</a:t>
            </a:fld>
            <a:endParaRPr lang="en-GB"/>
          </a:p>
        </p:txBody>
      </p:sp>
    </p:spTree>
    <p:extLst>
      <p:ext uri="{BB962C8B-B14F-4D97-AF65-F5344CB8AC3E}">
        <p14:creationId xmlns:p14="http://schemas.microsoft.com/office/powerpoint/2010/main" val="2212063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rgbClr val="2865B2"/>
                </a:solidFill>
                <a:latin typeface="VAG Rounded Std Light" panose="020F0502020204020204" pitchFamily="34" charset="0"/>
              </a:defRPr>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rgbClr val="2865B2"/>
                </a:solidFill>
                <a:latin typeface="VAG Rounded Std Light" panose="020F0502020204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0"/>
            <a:ext cx="1257300" cy="365125"/>
          </a:xfrm>
          <a:prstGeom prst="rect">
            <a:avLst/>
          </a:prstGeom>
        </p:spPr>
        <p:txBody>
          <a:bodyPr/>
          <a:lstStyle/>
          <a:p>
            <a:fld id="{9C5B8BA9-4FAD-4D09-BA34-F400D988E8E0}" type="datetimeFigureOut">
              <a:rPr lang="en-GB" smtClean="0"/>
              <a:t>06/12/2023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44B998-E626-4230-8933-55C4FFF3AFB0}" type="slidenum">
              <a:rPr lang="en-GB" smtClean="0"/>
              <a:t>‹#›</a:t>
            </a:fld>
            <a:endParaRPr lang="en-GB"/>
          </a:p>
        </p:txBody>
      </p:sp>
    </p:spTree>
    <p:extLst>
      <p:ext uri="{BB962C8B-B14F-4D97-AF65-F5344CB8AC3E}">
        <p14:creationId xmlns:p14="http://schemas.microsoft.com/office/powerpoint/2010/main" val="3655534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865B2"/>
                </a:solidFill>
                <a:latin typeface="VAG Rounded Std Light" panose="020F0502020204020204" pitchFamily="34" charset="0"/>
              </a:defRPr>
            </a:lvl1pPr>
          </a:lstStyle>
          <a:p>
            <a:r>
              <a:rPr lang="en-US"/>
              <a:t>Click to edit Master title style</a:t>
            </a:r>
            <a:endParaRPr lang="en-GB"/>
          </a:p>
        </p:txBody>
      </p:sp>
      <p:sp>
        <p:nvSpPr>
          <p:cNvPr id="3" name="Content Placeholder 2"/>
          <p:cNvSpPr>
            <a:spLocks noGrp="1"/>
          </p:cNvSpPr>
          <p:nvPr>
            <p:ph sz="half" idx="1"/>
          </p:nvPr>
        </p:nvSpPr>
        <p:spPr>
          <a:xfrm>
            <a:off x="590748" y="1825625"/>
            <a:ext cx="4921052" cy="4351338"/>
          </a:xfrm>
        </p:spPr>
        <p:txBody>
          <a:bodyPr/>
          <a:lstStyle>
            <a:lvl1pPr>
              <a:defRPr>
                <a:solidFill>
                  <a:srgbClr val="2865B2"/>
                </a:solidFill>
                <a:latin typeface="VAG Rounded Std Light" panose="020F0502020204020204" pitchFamily="34" charset="0"/>
              </a:defRPr>
            </a:lvl1pPr>
            <a:lvl2pPr>
              <a:defRPr>
                <a:solidFill>
                  <a:srgbClr val="2865B2"/>
                </a:solidFill>
                <a:latin typeface="VAG Rounded Std Light" panose="020F0502020204020204" pitchFamily="34" charset="0"/>
              </a:defRPr>
            </a:lvl2pPr>
            <a:lvl3pPr>
              <a:defRPr>
                <a:solidFill>
                  <a:srgbClr val="2865B2"/>
                </a:solidFill>
                <a:latin typeface="VAG Rounded Std Light" panose="020F0502020204020204" pitchFamily="34" charset="0"/>
              </a:defRPr>
            </a:lvl3pPr>
            <a:lvl4pPr>
              <a:defRPr>
                <a:solidFill>
                  <a:srgbClr val="2865B2"/>
                </a:solidFill>
                <a:latin typeface="VAG Rounded Std Light" panose="020F0502020204020204" pitchFamily="34" charset="0"/>
              </a:defRPr>
            </a:lvl4pPr>
            <a:lvl5pPr>
              <a:defRPr>
                <a:solidFill>
                  <a:srgbClr val="2865B2"/>
                </a:solidFill>
                <a:latin typeface="VAG Rounded Std Light" panose="020F0502020204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613400" y="1825625"/>
            <a:ext cx="4749800" cy="4351338"/>
          </a:xfrm>
        </p:spPr>
        <p:txBody>
          <a:bodyPr/>
          <a:lstStyle>
            <a:lvl1pPr>
              <a:defRPr>
                <a:solidFill>
                  <a:srgbClr val="2865B2"/>
                </a:solidFill>
                <a:latin typeface="VAG Rounded Std Light" panose="020F0502020204020204" pitchFamily="34" charset="0"/>
              </a:defRPr>
            </a:lvl1pPr>
            <a:lvl2pPr>
              <a:defRPr>
                <a:solidFill>
                  <a:srgbClr val="2865B2"/>
                </a:solidFill>
                <a:latin typeface="VAG Rounded Std Light" panose="020F0502020204020204" pitchFamily="34" charset="0"/>
              </a:defRPr>
            </a:lvl2pPr>
            <a:lvl3pPr>
              <a:defRPr>
                <a:solidFill>
                  <a:srgbClr val="2865B2"/>
                </a:solidFill>
                <a:latin typeface="VAG Rounded Std Light" panose="020F0502020204020204" pitchFamily="34" charset="0"/>
              </a:defRPr>
            </a:lvl3pPr>
            <a:lvl4pPr>
              <a:defRPr>
                <a:solidFill>
                  <a:srgbClr val="2865B2"/>
                </a:solidFill>
                <a:latin typeface="VAG Rounded Std Light" panose="020F0502020204020204" pitchFamily="34" charset="0"/>
              </a:defRPr>
            </a:lvl4pPr>
            <a:lvl5pPr>
              <a:defRPr>
                <a:solidFill>
                  <a:srgbClr val="2865B2"/>
                </a:solidFill>
                <a:latin typeface="VAG Rounded Std Light" panose="020F0502020204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344B998-E626-4230-8933-55C4FFF3AFB0}" type="slidenum">
              <a:rPr lang="en-GB" smtClean="0"/>
              <a:t>‹#›</a:t>
            </a:fld>
            <a:endParaRPr lang="en-GB"/>
          </a:p>
        </p:txBody>
      </p:sp>
    </p:spTree>
    <p:extLst>
      <p:ext uri="{BB962C8B-B14F-4D97-AF65-F5344CB8AC3E}">
        <p14:creationId xmlns:p14="http://schemas.microsoft.com/office/powerpoint/2010/main" val="3961613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344B998-E626-4230-8933-55C4FFF3AFB0}" type="slidenum">
              <a:rPr lang="en-GB" smtClean="0"/>
              <a:t>‹#›</a:t>
            </a:fld>
            <a:endParaRPr lang="en-GB"/>
          </a:p>
        </p:txBody>
      </p:sp>
    </p:spTree>
    <p:extLst>
      <p:ext uri="{BB962C8B-B14F-4D97-AF65-F5344CB8AC3E}">
        <p14:creationId xmlns:p14="http://schemas.microsoft.com/office/powerpoint/2010/main" val="927273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344B998-E626-4230-8933-55C4FFF3AFB0}" type="slidenum">
              <a:rPr lang="en-GB" smtClean="0"/>
              <a:t>‹#›</a:t>
            </a:fld>
            <a:endParaRPr lang="en-GB"/>
          </a:p>
        </p:txBody>
      </p:sp>
    </p:spTree>
    <p:extLst>
      <p:ext uri="{BB962C8B-B14F-4D97-AF65-F5344CB8AC3E}">
        <p14:creationId xmlns:p14="http://schemas.microsoft.com/office/powerpoint/2010/main" val="3972361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344B998-E626-4230-8933-55C4FFF3AFB0}" type="slidenum">
              <a:rPr lang="en-GB" smtClean="0"/>
              <a:t>‹#›</a:t>
            </a:fld>
            <a:endParaRPr lang="en-GB"/>
          </a:p>
        </p:txBody>
      </p:sp>
    </p:spTree>
    <p:extLst>
      <p:ext uri="{BB962C8B-B14F-4D97-AF65-F5344CB8AC3E}">
        <p14:creationId xmlns:p14="http://schemas.microsoft.com/office/powerpoint/2010/main" val="962564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rgbClr val="2865B2"/>
                </a:solidFill>
                <a:latin typeface="VAG Rounded Std Light" panose="020F0502020204020204" pitchFamily="34" charset="0"/>
              </a:defRPr>
            </a:lvl1pPr>
          </a:lstStyle>
          <a:p>
            <a:r>
              <a:rPr lang="en-US"/>
              <a:t>Click to edit Master title style</a:t>
            </a:r>
            <a:endParaRPr lang="en-GB"/>
          </a:p>
        </p:txBody>
      </p:sp>
      <p:sp>
        <p:nvSpPr>
          <p:cNvPr id="3" name="Content Placeholder 2"/>
          <p:cNvSpPr>
            <a:spLocks noGrp="1"/>
          </p:cNvSpPr>
          <p:nvPr>
            <p:ph idx="1"/>
          </p:nvPr>
        </p:nvSpPr>
        <p:spPr>
          <a:xfrm>
            <a:off x="5016500" y="987425"/>
            <a:ext cx="5537200" cy="4873625"/>
          </a:xfrm>
        </p:spPr>
        <p:txBody>
          <a:bodyPr/>
          <a:lstStyle>
            <a:lvl1pPr>
              <a:defRPr sz="3200">
                <a:solidFill>
                  <a:srgbClr val="2865B2"/>
                </a:solidFill>
                <a:latin typeface="VAG Rounded Std Light" panose="020F0502020204020204" pitchFamily="34" charset="0"/>
              </a:defRPr>
            </a:lvl1pPr>
            <a:lvl2pPr>
              <a:defRPr sz="2800">
                <a:solidFill>
                  <a:srgbClr val="2865B2"/>
                </a:solidFill>
                <a:latin typeface="VAG Rounded Std Light" panose="020F0502020204020204" pitchFamily="34" charset="0"/>
              </a:defRPr>
            </a:lvl2pPr>
            <a:lvl3pPr>
              <a:defRPr sz="2400">
                <a:solidFill>
                  <a:srgbClr val="2865B2"/>
                </a:solidFill>
                <a:latin typeface="VAG Rounded Std Light" panose="020F0502020204020204" pitchFamily="34" charset="0"/>
              </a:defRPr>
            </a:lvl3pPr>
            <a:lvl4pPr>
              <a:defRPr sz="2000">
                <a:solidFill>
                  <a:srgbClr val="2865B2"/>
                </a:solidFill>
                <a:latin typeface="VAG Rounded Std Light" panose="020F0502020204020204" pitchFamily="34" charset="0"/>
              </a:defRPr>
            </a:lvl4pPr>
            <a:lvl5pPr>
              <a:defRPr sz="2000">
                <a:solidFill>
                  <a:srgbClr val="2865B2"/>
                </a:solidFill>
                <a:latin typeface="VAG Rounded Std Light" panose="020F0502020204020204" pitchFamily="34" charset="0"/>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2865B2"/>
                </a:solidFill>
                <a:latin typeface="VAG Rounded Std Light" panose="020F0502020204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344B998-E626-4230-8933-55C4FFF3AFB0}" type="slidenum">
              <a:rPr lang="en-GB" smtClean="0"/>
              <a:t>‹#›</a:t>
            </a:fld>
            <a:endParaRPr lang="en-GB"/>
          </a:p>
        </p:txBody>
      </p:sp>
    </p:spTree>
    <p:extLst>
      <p:ext uri="{BB962C8B-B14F-4D97-AF65-F5344CB8AC3E}">
        <p14:creationId xmlns:p14="http://schemas.microsoft.com/office/powerpoint/2010/main" val="3171293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rgbClr val="2865B2"/>
                </a:solidFill>
                <a:latin typeface="VAG Rounded Std Light" panose="020F0502020204020204" pitchFamily="34" charset="0"/>
              </a:defRPr>
            </a:lvl1pPr>
          </a:lstStyle>
          <a:p>
            <a:r>
              <a:rPr lang="en-US"/>
              <a:t>Click to edit Master title style</a:t>
            </a:r>
            <a:endParaRPr lang="en-GB"/>
          </a:p>
        </p:txBody>
      </p:sp>
      <p:sp>
        <p:nvSpPr>
          <p:cNvPr id="3" name="Picture Placeholder 2"/>
          <p:cNvSpPr>
            <a:spLocks noGrp="1"/>
          </p:cNvSpPr>
          <p:nvPr>
            <p:ph type="pic" idx="1"/>
          </p:nvPr>
        </p:nvSpPr>
        <p:spPr>
          <a:xfrm>
            <a:off x="5041900" y="987425"/>
            <a:ext cx="5448300" cy="4873625"/>
          </a:xfrm>
        </p:spPr>
        <p:txBody>
          <a:bodyPr/>
          <a:lstStyle>
            <a:lvl1pPr marL="0" indent="0">
              <a:buNone/>
              <a:defRPr sz="3200">
                <a:solidFill>
                  <a:srgbClr val="2865B2"/>
                </a:solidFill>
                <a:latin typeface="VAG Rounded Std Light" panose="020F0502020204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2865B2"/>
                </a:solidFill>
                <a:latin typeface="VAG Rounded Std Light" panose="020F0502020204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344B998-E626-4230-8933-55C4FFF3AFB0}" type="slidenum">
              <a:rPr lang="en-GB" smtClean="0"/>
              <a:t>‹#›</a:t>
            </a:fld>
            <a:endParaRPr lang="en-GB"/>
          </a:p>
        </p:txBody>
      </p:sp>
    </p:spTree>
    <p:extLst>
      <p:ext uri="{BB962C8B-B14F-4D97-AF65-F5344CB8AC3E}">
        <p14:creationId xmlns:p14="http://schemas.microsoft.com/office/powerpoint/2010/main" val="177690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Oval 9"/>
          <p:cNvSpPr/>
          <p:nvPr/>
        </p:nvSpPr>
        <p:spPr>
          <a:xfrm>
            <a:off x="-1160266" y="-1818481"/>
            <a:ext cx="5579866" cy="5704681"/>
          </a:xfrm>
          <a:prstGeom prst="ellipse">
            <a:avLst/>
          </a:prstGeom>
          <a:solidFill>
            <a:srgbClr val="483C95">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2865B2"/>
              </a:solidFill>
            </a:endParaRPr>
          </a:p>
        </p:txBody>
      </p:sp>
      <p:sp>
        <p:nvSpPr>
          <p:cNvPr id="2" name="Title Placeholder 1"/>
          <p:cNvSpPr>
            <a:spLocks noGrp="1"/>
          </p:cNvSpPr>
          <p:nvPr>
            <p:ph type="title"/>
          </p:nvPr>
        </p:nvSpPr>
        <p:spPr>
          <a:xfrm>
            <a:off x="590748" y="403225"/>
            <a:ext cx="9513888"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590748" y="1914524"/>
            <a:ext cx="9513888" cy="380047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3"/>
          </p:nvPr>
        </p:nvSpPr>
        <p:spPr>
          <a:xfrm>
            <a:off x="19197954" y="12153080"/>
            <a:ext cx="1312545" cy="507232"/>
          </a:xfrm>
          <a:prstGeom prst="rect">
            <a:avLst/>
          </a:prstGeom>
        </p:spPr>
        <p:txBody>
          <a:bodyPr vert="horz" lIns="91440" tIns="45720" rIns="91440" bIns="45720" rtlCol="0" anchor="ctr"/>
          <a:lstStyle>
            <a:lvl1pPr algn="ctr">
              <a:defRPr sz="1200">
                <a:solidFill>
                  <a:schemeClr val="bg1"/>
                </a:solidFill>
              </a:defRPr>
            </a:lvl1pPr>
          </a:lstStyle>
          <a:p>
            <a:endParaRPr lang="en-GB"/>
          </a:p>
        </p:txBody>
      </p:sp>
      <p:sp>
        <p:nvSpPr>
          <p:cNvPr id="6" name="Slide Number Placeholder 5"/>
          <p:cNvSpPr>
            <a:spLocks noGrp="1"/>
          </p:cNvSpPr>
          <p:nvPr>
            <p:ph type="sldNum" sz="quarter" idx="4"/>
          </p:nvPr>
        </p:nvSpPr>
        <p:spPr>
          <a:xfrm>
            <a:off x="590748" y="6327775"/>
            <a:ext cx="635000" cy="365125"/>
          </a:xfrm>
          <a:prstGeom prst="rect">
            <a:avLst/>
          </a:prstGeom>
        </p:spPr>
        <p:txBody>
          <a:bodyPr vert="horz" lIns="91440" tIns="45720" rIns="91440" bIns="45720" rtlCol="0" anchor="ctr"/>
          <a:lstStyle>
            <a:lvl1pPr algn="l">
              <a:defRPr sz="1200">
                <a:ln>
                  <a:solidFill>
                    <a:srgbClr val="2865B2"/>
                  </a:solidFill>
                </a:ln>
                <a:solidFill>
                  <a:schemeClr val="bg1"/>
                </a:solidFill>
              </a:defRPr>
            </a:lvl1pPr>
          </a:lstStyle>
          <a:p>
            <a:fld id="{1344B998-E626-4230-8933-55C4FFF3AFB0}" type="slidenum">
              <a:rPr lang="en-GB" smtClean="0"/>
              <a:pPr/>
              <a:t>‹#›</a:t>
            </a:fld>
            <a:endParaRPr lang="en-GB"/>
          </a:p>
        </p:txBody>
      </p:sp>
      <p:pic>
        <p:nvPicPr>
          <p:cNvPr id="9" name="Picture 8"/>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067924" y="4950042"/>
            <a:ext cx="2441622" cy="2446119"/>
          </a:xfrm>
          <a:prstGeom prst="rect">
            <a:avLst/>
          </a:prstGeom>
        </p:spPr>
      </p:pic>
      <p:pic>
        <p:nvPicPr>
          <p:cNvPr id="4" name="Picture 3"/>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0104636" y="403225"/>
            <a:ext cx="1949091" cy="1239838"/>
          </a:xfrm>
          <a:prstGeom prst="rect">
            <a:avLst/>
          </a:prstGeom>
        </p:spPr>
      </p:pic>
    </p:spTree>
    <p:extLst>
      <p:ext uri="{BB962C8B-B14F-4D97-AF65-F5344CB8AC3E}">
        <p14:creationId xmlns:p14="http://schemas.microsoft.com/office/powerpoint/2010/main" val="2150498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rgbClr val="2865B2"/>
          </a:solidFill>
          <a:latin typeface="VAG Rounded Std Light" panose="020F0502020204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2865B2"/>
          </a:solidFill>
          <a:latin typeface="VAG Rounded Std Light" panose="020F0502020204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2865B2"/>
          </a:solidFill>
          <a:latin typeface="VAG Rounded Std Light" panose="020F0502020204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2865B2"/>
          </a:solidFill>
          <a:latin typeface="VAG Rounded Std Light" panose="020F0502020204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2865B2"/>
          </a:solidFill>
          <a:latin typeface="VAG Rounded Std Light" panose="020F0502020204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2865B2"/>
          </a:solidFill>
          <a:latin typeface="VAG Rounded Std Light" panose="020F05020202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90748" y="403225"/>
            <a:ext cx="9513888"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590748" y="1914524"/>
            <a:ext cx="9513888" cy="380047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3"/>
          </p:nvPr>
        </p:nvSpPr>
        <p:spPr>
          <a:xfrm>
            <a:off x="19197954" y="12153080"/>
            <a:ext cx="1312545" cy="507232"/>
          </a:xfrm>
          <a:prstGeom prst="rect">
            <a:avLst/>
          </a:prstGeom>
        </p:spPr>
        <p:txBody>
          <a:bodyPr vert="horz" lIns="91440" tIns="45720" rIns="91440" bIns="45720" rtlCol="0" anchor="ctr"/>
          <a:lstStyle>
            <a:lvl1pPr algn="ctr">
              <a:defRPr sz="1200">
                <a:solidFill>
                  <a:schemeClr val="bg1"/>
                </a:solidFill>
              </a:defRPr>
            </a:lvl1pPr>
          </a:lstStyle>
          <a:p>
            <a:endParaRPr lang="en-GB"/>
          </a:p>
        </p:txBody>
      </p:sp>
      <p:sp>
        <p:nvSpPr>
          <p:cNvPr id="6" name="Slide Number Placeholder 5"/>
          <p:cNvSpPr>
            <a:spLocks noGrp="1"/>
          </p:cNvSpPr>
          <p:nvPr>
            <p:ph type="sldNum" sz="quarter" idx="4"/>
          </p:nvPr>
        </p:nvSpPr>
        <p:spPr>
          <a:xfrm>
            <a:off x="590748" y="6327775"/>
            <a:ext cx="635000" cy="365125"/>
          </a:xfrm>
          <a:prstGeom prst="rect">
            <a:avLst/>
          </a:prstGeom>
        </p:spPr>
        <p:txBody>
          <a:bodyPr vert="horz" lIns="91440" tIns="45720" rIns="91440" bIns="45720" rtlCol="0" anchor="ctr"/>
          <a:lstStyle>
            <a:lvl1pPr algn="l">
              <a:defRPr sz="1200">
                <a:ln>
                  <a:solidFill>
                    <a:srgbClr val="2865B2"/>
                  </a:solidFill>
                </a:ln>
                <a:solidFill>
                  <a:schemeClr val="bg1"/>
                </a:solidFill>
              </a:defRPr>
            </a:lvl1pPr>
          </a:lstStyle>
          <a:p>
            <a:fld id="{1344B998-E626-4230-8933-55C4FFF3AFB0}" type="slidenum">
              <a:rPr lang="en-GB" smtClean="0"/>
              <a:pPr/>
              <a:t>‹#›</a:t>
            </a:fld>
            <a:endParaRPr lang="en-GB"/>
          </a:p>
        </p:txBody>
      </p:sp>
      <p:pic>
        <p:nvPicPr>
          <p:cNvPr id="9" name="Picture 8"/>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067924" y="4950042"/>
            <a:ext cx="2441622" cy="2446119"/>
          </a:xfrm>
          <a:prstGeom prst="rect">
            <a:avLst/>
          </a:prstGeom>
        </p:spPr>
      </p:pic>
      <p:pic>
        <p:nvPicPr>
          <p:cNvPr id="8" name="Picture 7"/>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0104636" y="403225"/>
            <a:ext cx="1949091" cy="1239838"/>
          </a:xfrm>
          <a:prstGeom prst="rect">
            <a:avLst/>
          </a:prstGeom>
        </p:spPr>
      </p:pic>
    </p:spTree>
    <p:extLst>
      <p:ext uri="{BB962C8B-B14F-4D97-AF65-F5344CB8AC3E}">
        <p14:creationId xmlns:p14="http://schemas.microsoft.com/office/powerpoint/2010/main" val="16790320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rgbClr val="2865B2"/>
          </a:solidFill>
          <a:latin typeface="VAG Rounded Std Light" panose="020F0502020204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2865B2"/>
          </a:solidFill>
          <a:latin typeface="VAG Rounded Std Light" panose="020F0502020204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2865B2"/>
          </a:solidFill>
          <a:latin typeface="VAG Rounded Std Light" panose="020F0502020204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2865B2"/>
          </a:solidFill>
          <a:latin typeface="VAG Rounded Std Light" panose="020F0502020204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2865B2"/>
          </a:solidFill>
          <a:latin typeface="VAG Rounded Std Light" panose="020F0502020204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2865B2"/>
          </a:solidFill>
          <a:latin typeface="VAG Rounded Std Light" panose="020F05020202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a:latin typeface="VAG Rounded Std Light"/>
              </a:rPr>
              <a:t>G-HIVE Voice and Influence Conference</a:t>
            </a:r>
            <a:endParaRPr lang="en-GB" dirty="0"/>
          </a:p>
        </p:txBody>
      </p:sp>
      <p:sp>
        <p:nvSpPr>
          <p:cNvPr id="3" name="Subtitle 2"/>
          <p:cNvSpPr>
            <a:spLocks noGrp="1"/>
          </p:cNvSpPr>
          <p:nvPr>
            <p:ph type="subTitle" idx="1"/>
          </p:nvPr>
        </p:nvSpPr>
        <p:spPr/>
        <p:txBody>
          <a:bodyPr vert="horz" lIns="91440" tIns="45720" rIns="91440" bIns="45720" rtlCol="0" anchor="t">
            <a:normAutofit/>
          </a:bodyPr>
          <a:lstStyle/>
          <a:p>
            <a:endParaRPr lang="en-GB" dirty="0">
              <a:latin typeface="VAG Rounded Std Light"/>
            </a:endParaRPr>
          </a:p>
          <a:p>
            <a:r>
              <a:rPr lang="en-GB" dirty="0">
                <a:latin typeface="VAG Rounded Std Light"/>
              </a:rPr>
              <a:t>Wednesday 6th December 2023</a:t>
            </a:r>
          </a:p>
        </p:txBody>
      </p:sp>
    </p:spTree>
    <p:extLst>
      <p:ext uri="{BB962C8B-B14F-4D97-AF65-F5344CB8AC3E}">
        <p14:creationId xmlns:p14="http://schemas.microsoft.com/office/powerpoint/2010/main" val="1671733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73FD9-9D56-4300-7F2A-6AFF07AE7335}"/>
              </a:ext>
            </a:extLst>
          </p:cNvPr>
          <p:cNvSpPr>
            <a:spLocks noGrp="1"/>
          </p:cNvSpPr>
          <p:nvPr>
            <p:ph type="title"/>
          </p:nvPr>
        </p:nvSpPr>
        <p:spPr/>
        <p:txBody>
          <a:bodyPr/>
          <a:lstStyle/>
          <a:p>
            <a:r>
              <a:rPr lang="en-US" dirty="0">
                <a:latin typeface="VAG Rounded Std Light"/>
              </a:rPr>
              <a:t>Priority 3</a:t>
            </a:r>
            <a:endParaRPr lang="en-US" dirty="0"/>
          </a:p>
        </p:txBody>
      </p:sp>
      <p:graphicFrame>
        <p:nvGraphicFramePr>
          <p:cNvPr id="7" name="Table 6">
            <a:extLst>
              <a:ext uri="{FF2B5EF4-FFF2-40B4-BE49-F238E27FC236}">
                <a16:creationId xmlns:a16="http://schemas.microsoft.com/office/drawing/2014/main" id="{14140F84-9184-0BE9-F6B6-9E078C5354BD}"/>
              </a:ext>
            </a:extLst>
          </p:cNvPr>
          <p:cNvGraphicFramePr>
            <a:graphicFrameLocks noGrp="1"/>
          </p:cNvGraphicFramePr>
          <p:nvPr>
            <p:extLst>
              <p:ext uri="{D42A27DB-BD31-4B8C-83A1-F6EECF244321}">
                <p14:modId xmlns:p14="http://schemas.microsoft.com/office/powerpoint/2010/main" val="256747672"/>
              </p:ext>
            </p:extLst>
          </p:nvPr>
        </p:nvGraphicFramePr>
        <p:xfrm>
          <a:off x="590747" y="1728788"/>
          <a:ext cx="9513888" cy="3196916"/>
        </p:xfrm>
        <a:graphic>
          <a:graphicData uri="http://schemas.openxmlformats.org/drawingml/2006/table">
            <a:tbl>
              <a:tblPr firstRow="1" bandRow="1">
                <a:tableStyleId>{5C22544A-7EE6-4342-B048-85BDC9FD1C3A}</a:tableStyleId>
              </a:tblPr>
              <a:tblGrid>
                <a:gridCol w="4756944">
                  <a:extLst>
                    <a:ext uri="{9D8B030D-6E8A-4147-A177-3AD203B41FA5}">
                      <a16:colId xmlns:a16="http://schemas.microsoft.com/office/drawing/2014/main" val="4227269634"/>
                    </a:ext>
                  </a:extLst>
                </a:gridCol>
                <a:gridCol w="4756944">
                  <a:extLst>
                    <a:ext uri="{9D8B030D-6E8A-4147-A177-3AD203B41FA5}">
                      <a16:colId xmlns:a16="http://schemas.microsoft.com/office/drawing/2014/main" val="739309877"/>
                    </a:ext>
                  </a:extLst>
                </a:gridCol>
              </a:tblGrid>
              <a:tr h="667076">
                <a:tc>
                  <a:txBody>
                    <a:bodyPr/>
                    <a:lstStyle/>
                    <a:p>
                      <a:r>
                        <a:rPr lang="en-GB" dirty="0"/>
                        <a:t>Priority</a:t>
                      </a:r>
                    </a:p>
                  </a:txBody>
                  <a:tcPr/>
                </a:tc>
                <a:tc>
                  <a:txBody>
                    <a:bodyPr/>
                    <a:lstStyle/>
                    <a:p>
                      <a:r>
                        <a:rPr lang="en-GB" dirty="0"/>
                        <a:t>Progress</a:t>
                      </a:r>
                    </a:p>
                  </a:txBody>
                  <a:tcPr/>
                </a:tc>
                <a:extLst>
                  <a:ext uri="{0D108BD9-81ED-4DB2-BD59-A6C34878D82A}">
                    <a16:rowId xmlns:a16="http://schemas.microsoft.com/office/drawing/2014/main" val="1835040041"/>
                  </a:ext>
                </a:extLst>
              </a:tr>
              <a:tr h="676341">
                <a:tc>
                  <a:txBody>
                    <a:bodyPr/>
                    <a:lstStyle/>
                    <a:p>
                      <a:r>
                        <a:rPr lang="en-GB" sz="1600" dirty="0"/>
                        <a:t>Put in place comprehensive directories / function with up-to-date information on sector activity/services, existing forums/boards as well as key individuals to liaise with in the statutory sector</a:t>
                      </a:r>
                    </a:p>
                  </a:txBody>
                  <a:tcPr/>
                </a:tc>
                <a:tc>
                  <a:txBody>
                    <a:bodyPr/>
                    <a:lstStyle/>
                    <a:p>
                      <a:r>
                        <a:rPr lang="en-GB" sz="1600" dirty="0"/>
                        <a:t>METRO GAVS have been working with the Royal Borough of Greenwich on the creation of the new Community Directory, and are due to develop their own internal database of key individuals within the Statutory Sector, as well as finalise the mapping of borough-based forums</a:t>
                      </a:r>
                    </a:p>
                    <a:p>
                      <a:endParaRPr lang="en-GB" sz="1600" dirty="0"/>
                    </a:p>
                    <a:p>
                      <a:r>
                        <a:rPr lang="en-GB" sz="1600" dirty="0"/>
                        <a:t>The new METRO GAVS website will see the creation of an external database of consultation and engagement activities which have taken place in the borough</a:t>
                      </a:r>
                    </a:p>
                  </a:txBody>
                  <a:tcPr/>
                </a:tc>
                <a:extLst>
                  <a:ext uri="{0D108BD9-81ED-4DB2-BD59-A6C34878D82A}">
                    <a16:rowId xmlns:a16="http://schemas.microsoft.com/office/drawing/2014/main" val="2120857887"/>
                  </a:ext>
                </a:extLst>
              </a:tr>
            </a:tbl>
          </a:graphicData>
        </a:graphic>
      </p:graphicFrame>
    </p:spTree>
    <p:extLst>
      <p:ext uri="{BB962C8B-B14F-4D97-AF65-F5344CB8AC3E}">
        <p14:creationId xmlns:p14="http://schemas.microsoft.com/office/powerpoint/2010/main" val="1492253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73FD9-9D56-4300-7F2A-6AFF07AE7335}"/>
              </a:ext>
            </a:extLst>
          </p:cNvPr>
          <p:cNvSpPr>
            <a:spLocks noGrp="1"/>
          </p:cNvSpPr>
          <p:nvPr>
            <p:ph type="title"/>
          </p:nvPr>
        </p:nvSpPr>
        <p:spPr/>
        <p:txBody>
          <a:bodyPr/>
          <a:lstStyle/>
          <a:p>
            <a:r>
              <a:rPr lang="en-US" dirty="0">
                <a:latin typeface="VAG Rounded Std Light"/>
              </a:rPr>
              <a:t>G-HIVE Progress: Phase 2</a:t>
            </a:r>
            <a:endParaRPr lang="en-US" dirty="0"/>
          </a:p>
        </p:txBody>
      </p:sp>
      <p:sp>
        <p:nvSpPr>
          <p:cNvPr id="3" name="Content Placeholder 2">
            <a:extLst>
              <a:ext uri="{FF2B5EF4-FFF2-40B4-BE49-F238E27FC236}">
                <a16:creationId xmlns:a16="http://schemas.microsoft.com/office/drawing/2014/main" id="{DEC63369-E503-EABD-E34A-3DD2F5377A40}"/>
              </a:ext>
            </a:extLst>
          </p:cNvPr>
          <p:cNvSpPr>
            <a:spLocks noGrp="1"/>
          </p:cNvSpPr>
          <p:nvPr>
            <p:ph idx="1"/>
          </p:nvPr>
        </p:nvSpPr>
        <p:spPr>
          <a:xfrm>
            <a:off x="590748" y="1914524"/>
            <a:ext cx="9513888" cy="4539384"/>
          </a:xfrm>
        </p:spPr>
        <p:txBody>
          <a:bodyPr vert="horz" lIns="91440" tIns="45720" rIns="91440" bIns="45720" rtlCol="0" anchor="t">
            <a:normAutofit/>
          </a:bodyPr>
          <a:lstStyle/>
          <a:p>
            <a:r>
              <a:rPr lang="en-GB" dirty="0">
                <a:latin typeface="VAG Rounded Std Light"/>
              </a:rPr>
              <a:t>Co-developed the G-HIVE Theory of Change in April 2023</a:t>
            </a:r>
          </a:p>
          <a:p>
            <a:r>
              <a:rPr lang="en-GB" dirty="0">
                <a:latin typeface="VAG Rounded Std Light"/>
              </a:rPr>
              <a:t>Launched the new METRO GAVS CMS in November 2023</a:t>
            </a:r>
          </a:p>
          <a:p>
            <a:r>
              <a:rPr lang="en-GB" dirty="0">
                <a:latin typeface="VAG Rounded Std Light"/>
              </a:rPr>
              <a:t>Initiated re-development of the new METRO GAVS website, due to be launched in early-2024</a:t>
            </a:r>
          </a:p>
          <a:p>
            <a:r>
              <a:rPr lang="en-GB" dirty="0">
                <a:latin typeface="VAG Rounded Std Light"/>
              </a:rPr>
              <a:t>Continued the hosting and facilitation of workshops and events which bring the Statutory and Voluntary Sectors together</a:t>
            </a:r>
          </a:p>
          <a:p>
            <a:r>
              <a:rPr lang="en-GB" dirty="0">
                <a:latin typeface="VAG Rounded Std Light"/>
              </a:rPr>
              <a:t>Developed the G-HIVE Information, Advice, and Guidance Offer, due to be launched in early-2024</a:t>
            </a:r>
          </a:p>
          <a:p>
            <a:endParaRPr lang="en-GB" dirty="0">
              <a:latin typeface="VAG Rounded Std Light"/>
            </a:endParaRPr>
          </a:p>
          <a:p>
            <a:endParaRPr lang="en-GB" dirty="0">
              <a:latin typeface="VAG Rounded Std Light"/>
            </a:endParaRPr>
          </a:p>
          <a:p>
            <a:pPr lvl="1"/>
            <a:endParaRPr lang="en-GB" dirty="0">
              <a:latin typeface="VAG Rounded Std Light"/>
            </a:endParaRPr>
          </a:p>
          <a:p>
            <a:pPr lvl="1"/>
            <a:endParaRPr lang="en-GB" dirty="0">
              <a:latin typeface="VAG Rounded Std Light"/>
            </a:endParaRPr>
          </a:p>
        </p:txBody>
      </p:sp>
    </p:spTree>
    <p:extLst>
      <p:ext uri="{BB962C8B-B14F-4D97-AF65-F5344CB8AC3E}">
        <p14:creationId xmlns:p14="http://schemas.microsoft.com/office/powerpoint/2010/main" val="1991937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73FD9-9D56-4300-7F2A-6AFF07AE7335}"/>
              </a:ext>
            </a:extLst>
          </p:cNvPr>
          <p:cNvSpPr>
            <a:spLocks noGrp="1"/>
          </p:cNvSpPr>
          <p:nvPr>
            <p:ph type="title"/>
          </p:nvPr>
        </p:nvSpPr>
        <p:spPr/>
        <p:txBody>
          <a:bodyPr/>
          <a:lstStyle/>
          <a:p>
            <a:r>
              <a:rPr lang="en-US" dirty="0">
                <a:latin typeface="VAG Rounded Std Light"/>
              </a:rPr>
              <a:t>Questions?</a:t>
            </a:r>
            <a:endParaRPr lang="en-US" dirty="0"/>
          </a:p>
        </p:txBody>
      </p:sp>
      <p:sp>
        <p:nvSpPr>
          <p:cNvPr id="3" name="Content Placeholder 2">
            <a:extLst>
              <a:ext uri="{FF2B5EF4-FFF2-40B4-BE49-F238E27FC236}">
                <a16:creationId xmlns:a16="http://schemas.microsoft.com/office/drawing/2014/main" id="{DEC63369-E503-EABD-E34A-3DD2F5377A40}"/>
              </a:ext>
            </a:extLst>
          </p:cNvPr>
          <p:cNvSpPr>
            <a:spLocks noGrp="1"/>
          </p:cNvSpPr>
          <p:nvPr>
            <p:ph idx="1"/>
          </p:nvPr>
        </p:nvSpPr>
        <p:spPr>
          <a:xfrm>
            <a:off x="590748" y="1914524"/>
            <a:ext cx="9513888" cy="4539384"/>
          </a:xfrm>
        </p:spPr>
        <p:txBody>
          <a:bodyPr vert="horz" lIns="91440" tIns="45720" rIns="91440" bIns="45720" rtlCol="0" anchor="t">
            <a:normAutofit/>
          </a:bodyPr>
          <a:lstStyle/>
          <a:p>
            <a:pPr marL="0" indent="0">
              <a:buNone/>
            </a:pPr>
            <a:endParaRPr lang="en-GB" dirty="0">
              <a:latin typeface="VAG Rounded Std Light"/>
            </a:endParaRPr>
          </a:p>
          <a:p>
            <a:endParaRPr lang="en-GB" dirty="0">
              <a:latin typeface="VAG Rounded Std Light"/>
            </a:endParaRPr>
          </a:p>
          <a:p>
            <a:pPr lvl="1"/>
            <a:endParaRPr lang="en-GB" dirty="0">
              <a:latin typeface="VAG Rounded Std Light"/>
            </a:endParaRPr>
          </a:p>
          <a:p>
            <a:pPr lvl="1"/>
            <a:endParaRPr lang="en-GB" dirty="0">
              <a:latin typeface="VAG Rounded Std Light"/>
            </a:endParaRPr>
          </a:p>
        </p:txBody>
      </p:sp>
    </p:spTree>
    <p:extLst>
      <p:ext uri="{BB962C8B-B14F-4D97-AF65-F5344CB8AC3E}">
        <p14:creationId xmlns:p14="http://schemas.microsoft.com/office/powerpoint/2010/main" val="2002108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73FD9-9D56-4300-7F2A-6AFF07AE7335}"/>
              </a:ext>
            </a:extLst>
          </p:cNvPr>
          <p:cNvSpPr>
            <a:spLocks noGrp="1"/>
          </p:cNvSpPr>
          <p:nvPr>
            <p:ph type="title"/>
          </p:nvPr>
        </p:nvSpPr>
        <p:spPr/>
        <p:txBody>
          <a:bodyPr/>
          <a:lstStyle/>
          <a:p>
            <a:r>
              <a:rPr lang="en-US" dirty="0">
                <a:latin typeface="VAG Rounded Std Light"/>
              </a:rPr>
              <a:t>Royal Borough of Greenwich Voice and Influence Charter Launch</a:t>
            </a:r>
            <a:endParaRPr lang="en-US" dirty="0"/>
          </a:p>
        </p:txBody>
      </p:sp>
      <p:sp>
        <p:nvSpPr>
          <p:cNvPr id="3" name="Content Placeholder 2">
            <a:extLst>
              <a:ext uri="{FF2B5EF4-FFF2-40B4-BE49-F238E27FC236}">
                <a16:creationId xmlns:a16="http://schemas.microsoft.com/office/drawing/2014/main" id="{DEC63369-E503-EABD-E34A-3DD2F5377A40}"/>
              </a:ext>
            </a:extLst>
          </p:cNvPr>
          <p:cNvSpPr>
            <a:spLocks noGrp="1"/>
          </p:cNvSpPr>
          <p:nvPr>
            <p:ph idx="1"/>
          </p:nvPr>
        </p:nvSpPr>
        <p:spPr>
          <a:xfrm>
            <a:off x="590748" y="1914524"/>
            <a:ext cx="9513888" cy="4539384"/>
          </a:xfrm>
        </p:spPr>
        <p:txBody>
          <a:bodyPr vert="horz" lIns="91440" tIns="45720" rIns="91440" bIns="45720" rtlCol="0" anchor="t">
            <a:normAutofit/>
          </a:bodyPr>
          <a:lstStyle/>
          <a:p>
            <a:r>
              <a:rPr lang="en-GB" dirty="0">
                <a:latin typeface="VAG Rounded Std Light"/>
              </a:rPr>
              <a:t>Co-developed in 2023 to outline Principles, Definitions, Standards, and Ways of Working around voice, influence, representation, and engagement</a:t>
            </a:r>
          </a:p>
          <a:p>
            <a:endParaRPr lang="en-GB" dirty="0">
              <a:latin typeface="VAG Rounded Std Light"/>
            </a:endParaRPr>
          </a:p>
          <a:p>
            <a:endParaRPr lang="en-GB" dirty="0">
              <a:latin typeface="VAG Rounded Std Light"/>
            </a:endParaRPr>
          </a:p>
          <a:p>
            <a:endParaRPr lang="en-GB" dirty="0">
              <a:latin typeface="VAG Rounded Std Light"/>
            </a:endParaRPr>
          </a:p>
          <a:p>
            <a:pPr lvl="1"/>
            <a:endParaRPr lang="en-GB" dirty="0">
              <a:latin typeface="VAG Rounded Std Light"/>
            </a:endParaRPr>
          </a:p>
          <a:p>
            <a:pPr lvl="1"/>
            <a:endParaRPr lang="en-GB" dirty="0">
              <a:latin typeface="VAG Rounded Std Light"/>
            </a:endParaRPr>
          </a:p>
        </p:txBody>
      </p:sp>
      <p:pic>
        <p:nvPicPr>
          <p:cNvPr id="5" name="Picture 4" descr="A close-up of a white background&#10;&#10;Description automatically generated">
            <a:extLst>
              <a:ext uri="{FF2B5EF4-FFF2-40B4-BE49-F238E27FC236}">
                <a16:creationId xmlns:a16="http://schemas.microsoft.com/office/drawing/2014/main" id="{C30906A4-5481-F1B8-1F4D-F3ECC63AC231}"/>
              </a:ext>
            </a:extLst>
          </p:cNvPr>
          <p:cNvPicPr>
            <a:picLocks noChangeAspect="1"/>
          </p:cNvPicPr>
          <p:nvPr/>
        </p:nvPicPr>
        <p:blipFill rotWithShape="1">
          <a:blip r:embed="rId2">
            <a:extLst>
              <a:ext uri="{28A0092B-C50C-407E-A947-70E740481C1C}">
                <a14:useLocalDpi xmlns:a14="http://schemas.microsoft.com/office/drawing/2010/main" val="0"/>
              </a:ext>
            </a:extLst>
          </a:blip>
          <a:srcRect l="11650" t="14235" r="11478"/>
          <a:stretch/>
        </p:blipFill>
        <p:spPr>
          <a:xfrm>
            <a:off x="3115688" y="3429000"/>
            <a:ext cx="5960624" cy="2515699"/>
          </a:xfrm>
          <a:prstGeom prst="rect">
            <a:avLst/>
          </a:prstGeom>
        </p:spPr>
      </p:pic>
    </p:spTree>
    <p:extLst>
      <p:ext uri="{BB962C8B-B14F-4D97-AF65-F5344CB8AC3E}">
        <p14:creationId xmlns:p14="http://schemas.microsoft.com/office/powerpoint/2010/main" val="134896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73FD9-9D56-4300-7F2A-6AFF07AE7335}"/>
              </a:ext>
            </a:extLst>
          </p:cNvPr>
          <p:cNvSpPr>
            <a:spLocks noGrp="1"/>
          </p:cNvSpPr>
          <p:nvPr>
            <p:ph type="title"/>
          </p:nvPr>
        </p:nvSpPr>
        <p:spPr/>
        <p:txBody>
          <a:bodyPr/>
          <a:lstStyle/>
          <a:p>
            <a:r>
              <a:rPr lang="en-US" dirty="0">
                <a:latin typeface="VAG Rounded Std Light"/>
              </a:rPr>
              <a:t>G-HIVE Priorities for 2024</a:t>
            </a:r>
            <a:endParaRPr lang="en-US" dirty="0"/>
          </a:p>
        </p:txBody>
      </p:sp>
      <p:sp>
        <p:nvSpPr>
          <p:cNvPr id="3" name="Content Placeholder 2">
            <a:extLst>
              <a:ext uri="{FF2B5EF4-FFF2-40B4-BE49-F238E27FC236}">
                <a16:creationId xmlns:a16="http://schemas.microsoft.com/office/drawing/2014/main" id="{DEC63369-E503-EABD-E34A-3DD2F5377A40}"/>
              </a:ext>
            </a:extLst>
          </p:cNvPr>
          <p:cNvSpPr>
            <a:spLocks noGrp="1"/>
          </p:cNvSpPr>
          <p:nvPr>
            <p:ph idx="1"/>
          </p:nvPr>
        </p:nvSpPr>
        <p:spPr>
          <a:xfrm>
            <a:off x="590748" y="1914524"/>
            <a:ext cx="9513888" cy="4539384"/>
          </a:xfrm>
        </p:spPr>
        <p:txBody>
          <a:bodyPr vert="horz" lIns="91440" tIns="45720" rIns="91440" bIns="45720" rtlCol="0" anchor="t">
            <a:normAutofit/>
          </a:bodyPr>
          <a:lstStyle/>
          <a:p>
            <a:r>
              <a:rPr lang="en-GB" dirty="0">
                <a:latin typeface="VAG Rounded Std Light"/>
              </a:rPr>
              <a:t>G-HIVE Programme Team have developed G-HIVE priorities for 2024</a:t>
            </a:r>
          </a:p>
          <a:p>
            <a:endParaRPr lang="en-GB" dirty="0">
              <a:latin typeface="VAG Rounded Std Light"/>
            </a:endParaRPr>
          </a:p>
          <a:p>
            <a:r>
              <a:rPr lang="en-GB" dirty="0">
                <a:latin typeface="VAG Rounded Std Light"/>
              </a:rPr>
              <a:t>Break Activity:</a:t>
            </a:r>
          </a:p>
          <a:p>
            <a:pPr lvl="1"/>
            <a:r>
              <a:rPr lang="en-GB" dirty="0">
                <a:latin typeface="VAG Rounded Std Light"/>
              </a:rPr>
              <a:t>Review pre-developed G-HIVE priorities for 2024</a:t>
            </a:r>
          </a:p>
          <a:p>
            <a:pPr lvl="1"/>
            <a:r>
              <a:rPr lang="en-GB" dirty="0">
                <a:latin typeface="VAG Rounded Std Light"/>
              </a:rPr>
              <a:t>Use Post-It notes to add others which you feel are missing</a:t>
            </a:r>
          </a:p>
          <a:p>
            <a:pPr lvl="1"/>
            <a:endParaRPr lang="en-GB" dirty="0">
              <a:latin typeface="VAG Rounded Std Light"/>
            </a:endParaRPr>
          </a:p>
          <a:p>
            <a:endParaRPr lang="en-GB" dirty="0">
              <a:latin typeface="VAG Rounded Std Light"/>
            </a:endParaRPr>
          </a:p>
          <a:p>
            <a:endParaRPr lang="en-GB" dirty="0">
              <a:latin typeface="VAG Rounded Std Light"/>
            </a:endParaRPr>
          </a:p>
          <a:p>
            <a:pPr lvl="1"/>
            <a:endParaRPr lang="en-GB" dirty="0">
              <a:latin typeface="VAG Rounded Std Light"/>
            </a:endParaRPr>
          </a:p>
          <a:p>
            <a:pPr lvl="1"/>
            <a:endParaRPr lang="en-GB" dirty="0">
              <a:latin typeface="VAG Rounded Std Light"/>
            </a:endParaRPr>
          </a:p>
        </p:txBody>
      </p:sp>
    </p:spTree>
    <p:extLst>
      <p:ext uri="{BB962C8B-B14F-4D97-AF65-F5344CB8AC3E}">
        <p14:creationId xmlns:p14="http://schemas.microsoft.com/office/powerpoint/2010/main" val="2786682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73FD9-9D56-4300-7F2A-6AFF07AE7335}"/>
              </a:ext>
            </a:extLst>
          </p:cNvPr>
          <p:cNvSpPr>
            <a:spLocks noGrp="1"/>
          </p:cNvSpPr>
          <p:nvPr>
            <p:ph type="title"/>
          </p:nvPr>
        </p:nvSpPr>
        <p:spPr/>
        <p:txBody>
          <a:bodyPr/>
          <a:lstStyle/>
          <a:p>
            <a:r>
              <a:rPr lang="en-US" dirty="0"/>
              <a:t>Break</a:t>
            </a:r>
          </a:p>
        </p:txBody>
      </p:sp>
      <p:sp>
        <p:nvSpPr>
          <p:cNvPr id="3" name="Content Placeholder 2">
            <a:extLst>
              <a:ext uri="{FF2B5EF4-FFF2-40B4-BE49-F238E27FC236}">
                <a16:creationId xmlns:a16="http://schemas.microsoft.com/office/drawing/2014/main" id="{DEC63369-E503-EABD-E34A-3DD2F5377A40}"/>
              </a:ext>
            </a:extLst>
          </p:cNvPr>
          <p:cNvSpPr>
            <a:spLocks noGrp="1"/>
          </p:cNvSpPr>
          <p:nvPr>
            <p:ph idx="1"/>
          </p:nvPr>
        </p:nvSpPr>
        <p:spPr>
          <a:xfrm>
            <a:off x="590748" y="1914524"/>
            <a:ext cx="9513888" cy="4539384"/>
          </a:xfrm>
        </p:spPr>
        <p:txBody>
          <a:bodyPr vert="horz" lIns="91440" tIns="45720" rIns="91440" bIns="45720" rtlCol="0" anchor="t">
            <a:normAutofit/>
          </a:bodyPr>
          <a:lstStyle/>
          <a:p>
            <a:pPr marL="0" indent="0">
              <a:buNone/>
            </a:pPr>
            <a:endParaRPr lang="en-GB" dirty="0">
              <a:latin typeface="VAG Rounded Std Light"/>
            </a:endParaRPr>
          </a:p>
          <a:p>
            <a:endParaRPr lang="en-GB" dirty="0">
              <a:latin typeface="VAG Rounded Std Light"/>
            </a:endParaRPr>
          </a:p>
          <a:p>
            <a:pPr lvl="1"/>
            <a:endParaRPr lang="en-GB" dirty="0">
              <a:latin typeface="VAG Rounded Std Light"/>
            </a:endParaRPr>
          </a:p>
          <a:p>
            <a:pPr lvl="1"/>
            <a:endParaRPr lang="en-GB" dirty="0">
              <a:latin typeface="VAG Rounded Std Light"/>
            </a:endParaRPr>
          </a:p>
        </p:txBody>
      </p:sp>
    </p:spTree>
    <p:extLst>
      <p:ext uri="{BB962C8B-B14F-4D97-AF65-F5344CB8AC3E}">
        <p14:creationId xmlns:p14="http://schemas.microsoft.com/office/powerpoint/2010/main" val="2917063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73FD9-9D56-4300-7F2A-6AFF07AE7335}"/>
              </a:ext>
            </a:extLst>
          </p:cNvPr>
          <p:cNvSpPr>
            <a:spLocks noGrp="1"/>
          </p:cNvSpPr>
          <p:nvPr>
            <p:ph type="title"/>
          </p:nvPr>
        </p:nvSpPr>
        <p:spPr/>
        <p:txBody>
          <a:bodyPr>
            <a:normAutofit/>
          </a:bodyPr>
          <a:lstStyle/>
          <a:p>
            <a:r>
              <a:rPr lang="en-US" dirty="0">
                <a:latin typeface="VAG Rounded Std Light"/>
              </a:rPr>
              <a:t>Key Stakeholder </a:t>
            </a:r>
            <a:r>
              <a:rPr lang="en-US" dirty="0" err="1">
                <a:latin typeface="VAG Rounded Std Light"/>
              </a:rPr>
              <a:t>Organisation</a:t>
            </a:r>
            <a:r>
              <a:rPr lang="en-US" dirty="0">
                <a:latin typeface="VAG Rounded Std Light"/>
              </a:rPr>
              <a:t> </a:t>
            </a:r>
            <a:br>
              <a:rPr lang="en-US" dirty="0"/>
            </a:br>
            <a:r>
              <a:rPr lang="en-US" dirty="0">
                <a:latin typeface="VAG Rounded Std Light"/>
              </a:rPr>
              <a:t>Chat-er-Pillar</a:t>
            </a:r>
            <a:endParaRPr lang="en-US" dirty="0"/>
          </a:p>
        </p:txBody>
      </p:sp>
      <p:sp>
        <p:nvSpPr>
          <p:cNvPr id="3" name="Content Placeholder 2">
            <a:extLst>
              <a:ext uri="{FF2B5EF4-FFF2-40B4-BE49-F238E27FC236}">
                <a16:creationId xmlns:a16="http://schemas.microsoft.com/office/drawing/2014/main" id="{DEC63369-E503-EABD-E34A-3DD2F5377A40}"/>
              </a:ext>
            </a:extLst>
          </p:cNvPr>
          <p:cNvSpPr>
            <a:spLocks noGrp="1"/>
          </p:cNvSpPr>
          <p:nvPr>
            <p:ph idx="1"/>
          </p:nvPr>
        </p:nvSpPr>
        <p:spPr>
          <a:xfrm>
            <a:off x="590748" y="1914524"/>
            <a:ext cx="9513888" cy="4712565"/>
          </a:xfrm>
        </p:spPr>
        <p:txBody>
          <a:bodyPr vert="horz" lIns="91440" tIns="45720" rIns="91440" bIns="45720" rtlCol="0" anchor="t">
            <a:normAutofit/>
          </a:bodyPr>
          <a:lstStyle/>
          <a:p>
            <a:r>
              <a:rPr lang="en-GB" dirty="0">
                <a:latin typeface="VAG Rounded Std Light"/>
              </a:rPr>
              <a:t>Attendees will move around in four groups to engagement with one of four types of organisation:</a:t>
            </a:r>
          </a:p>
          <a:p>
            <a:pPr lvl="1"/>
            <a:r>
              <a:rPr lang="en-GB" dirty="0">
                <a:latin typeface="VAG Rounded Std Light"/>
              </a:rPr>
              <a:t>NHS</a:t>
            </a:r>
          </a:p>
          <a:p>
            <a:pPr lvl="1"/>
            <a:r>
              <a:rPr lang="en-GB" dirty="0">
                <a:latin typeface="VAG Rounded Std Light"/>
              </a:rPr>
              <a:t>Royal Borough of Greenwich</a:t>
            </a:r>
          </a:p>
          <a:p>
            <a:pPr lvl="1"/>
            <a:r>
              <a:rPr lang="en-GB" dirty="0">
                <a:latin typeface="VAG Rounded Std Light"/>
              </a:rPr>
              <a:t>Infrastructure Organisations</a:t>
            </a:r>
          </a:p>
          <a:p>
            <a:pPr lvl="1"/>
            <a:r>
              <a:rPr lang="en-GB" dirty="0">
                <a:latin typeface="VAG Rounded Std Light"/>
              </a:rPr>
              <a:t>Equalities Organisations</a:t>
            </a:r>
          </a:p>
          <a:p>
            <a:endParaRPr lang="en-GB" dirty="0">
              <a:latin typeface="VAG Rounded Std Light"/>
            </a:endParaRPr>
          </a:p>
          <a:p>
            <a:r>
              <a:rPr lang="en-GB" dirty="0">
                <a:latin typeface="VAG Rounded Std Light"/>
              </a:rPr>
              <a:t>There will be three rounds of engagement, each lasting twenty minutes each</a:t>
            </a:r>
          </a:p>
          <a:p>
            <a:endParaRPr lang="en-GB" dirty="0"/>
          </a:p>
          <a:p>
            <a:endParaRPr lang="en-GB" dirty="0"/>
          </a:p>
          <a:p>
            <a:endParaRPr lang="en-GB" dirty="0">
              <a:latin typeface="VAG Rounded Std Light"/>
            </a:endParaRPr>
          </a:p>
          <a:p>
            <a:pPr lvl="1"/>
            <a:endParaRPr lang="en-GB" dirty="0">
              <a:latin typeface="VAG Rounded Std Light"/>
            </a:endParaRPr>
          </a:p>
          <a:p>
            <a:pPr lvl="1"/>
            <a:endParaRPr lang="en-GB" dirty="0">
              <a:latin typeface="VAG Rounded Std Light"/>
            </a:endParaRPr>
          </a:p>
        </p:txBody>
      </p:sp>
    </p:spTree>
    <p:extLst>
      <p:ext uri="{BB962C8B-B14F-4D97-AF65-F5344CB8AC3E}">
        <p14:creationId xmlns:p14="http://schemas.microsoft.com/office/powerpoint/2010/main" val="2129112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71A7-A781-E570-1CE7-7CF44C4C6D1B}"/>
              </a:ext>
            </a:extLst>
          </p:cNvPr>
          <p:cNvSpPr>
            <a:spLocks noGrp="1"/>
          </p:cNvSpPr>
          <p:nvPr>
            <p:ph type="title"/>
          </p:nvPr>
        </p:nvSpPr>
        <p:spPr/>
        <p:txBody>
          <a:bodyPr/>
          <a:lstStyle/>
          <a:p>
            <a:r>
              <a:rPr lang="en-US" dirty="0">
                <a:latin typeface="VAG Rounded Std Light"/>
              </a:rPr>
              <a:t>Chat-er-Pillar Prompt Questions</a:t>
            </a:r>
            <a:endParaRPr lang="en-GB" dirty="0"/>
          </a:p>
        </p:txBody>
      </p:sp>
      <p:sp>
        <p:nvSpPr>
          <p:cNvPr id="3" name="Content Placeholder 2">
            <a:extLst>
              <a:ext uri="{FF2B5EF4-FFF2-40B4-BE49-F238E27FC236}">
                <a16:creationId xmlns:a16="http://schemas.microsoft.com/office/drawing/2014/main" id="{5C0D5F1D-CB7D-4935-C60C-BB9F55C157BA}"/>
              </a:ext>
            </a:extLst>
          </p:cNvPr>
          <p:cNvSpPr>
            <a:spLocks noGrp="1"/>
          </p:cNvSpPr>
          <p:nvPr>
            <p:ph idx="1"/>
          </p:nvPr>
        </p:nvSpPr>
        <p:spPr/>
        <p:txBody>
          <a:bodyPr>
            <a:normAutofit lnSpcReduction="10000"/>
          </a:bodyPr>
          <a:lstStyle/>
          <a:p>
            <a:pPr algn="l" rtl="0" fontAlgn="base">
              <a:buFont typeface="Arial" panose="020B0604020202020204" pitchFamily="34" charset="0"/>
              <a:buChar char="•"/>
            </a:pPr>
            <a:r>
              <a:rPr lang="en-GB" sz="3200" dirty="0">
                <a:latin typeface="VAG Rounded Std Light"/>
              </a:rPr>
              <a:t>What is their organisation / service area, and what do they do? </a:t>
            </a:r>
          </a:p>
          <a:p>
            <a:pPr algn="l" rtl="0" fontAlgn="base">
              <a:buFont typeface="Arial" panose="020B0604020202020204" pitchFamily="34" charset="0"/>
              <a:buChar char="•"/>
            </a:pPr>
            <a:r>
              <a:rPr lang="en-GB" sz="3200" dirty="0">
                <a:latin typeface="VAG Rounded Std Light"/>
              </a:rPr>
              <a:t>Different programmes and services they are currently delivering / working on </a:t>
            </a:r>
          </a:p>
          <a:p>
            <a:pPr algn="l" rtl="0" fontAlgn="base">
              <a:buFont typeface="Arial" panose="020B0604020202020204" pitchFamily="34" charset="0"/>
              <a:buChar char="•"/>
            </a:pPr>
            <a:r>
              <a:rPr lang="en-GB" sz="3200" dirty="0">
                <a:latin typeface="VAG Rounded Std Light"/>
              </a:rPr>
              <a:t>Other relevant information to help build an understanding of their organisation / service area </a:t>
            </a:r>
          </a:p>
          <a:p>
            <a:pPr algn="l" rtl="0" fontAlgn="base">
              <a:buFont typeface="Arial" panose="020B0604020202020204" pitchFamily="34" charset="0"/>
              <a:buChar char="•"/>
            </a:pPr>
            <a:r>
              <a:rPr lang="en-GB" sz="3200" dirty="0">
                <a:latin typeface="VAG Rounded Std Light"/>
              </a:rPr>
              <a:t>How can attendees influence what they are doing or how can the community get involved  </a:t>
            </a:r>
          </a:p>
          <a:p>
            <a:pPr algn="l" rtl="0" fontAlgn="base">
              <a:buFont typeface="Arial" panose="020B0604020202020204" pitchFamily="34" charset="0"/>
              <a:buChar char="•"/>
            </a:pPr>
            <a:endParaRPr lang="en-US" sz="3200" dirty="0">
              <a:latin typeface="VAG Rounded Std Light"/>
            </a:endParaRPr>
          </a:p>
        </p:txBody>
      </p:sp>
    </p:spTree>
    <p:extLst>
      <p:ext uri="{BB962C8B-B14F-4D97-AF65-F5344CB8AC3E}">
        <p14:creationId xmlns:p14="http://schemas.microsoft.com/office/powerpoint/2010/main" val="802289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B7A2B-E5BE-4A42-B05B-064EA37798CE}"/>
              </a:ext>
            </a:extLst>
          </p:cNvPr>
          <p:cNvSpPr>
            <a:spLocks noGrp="1"/>
          </p:cNvSpPr>
          <p:nvPr>
            <p:ph type="title"/>
          </p:nvPr>
        </p:nvSpPr>
        <p:spPr/>
        <p:txBody>
          <a:bodyPr/>
          <a:lstStyle/>
          <a:p>
            <a:r>
              <a:rPr lang="en-US">
                <a:latin typeface="VAG Rounded Std Light"/>
              </a:rPr>
              <a:t>Next Steps</a:t>
            </a:r>
            <a:endParaRPr lang="en-US"/>
          </a:p>
        </p:txBody>
      </p:sp>
      <p:sp>
        <p:nvSpPr>
          <p:cNvPr id="3" name="Content Placeholder 2">
            <a:extLst>
              <a:ext uri="{FF2B5EF4-FFF2-40B4-BE49-F238E27FC236}">
                <a16:creationId xmlns:a16="http://schemas.microsoft.com/office/drawing/2014/main" id="{F5DB0760-4B27-4CA5-8B2C-7AF2A738FFFB}"/>
              </a:ext>
            </a:extLst>
          </p:cNvPr>
          <p:cNvSpPr>
            <a:spLocks noGrp="1"/>
          </p:cNvSpPr>
          <p:nvPr>
            <p:ph idx="1"/>
          </p:nvPr>
        </p:nvSpPr>
        <p:spPr>
          <a:xfrm>
            <a:off x="590748" y="1914524"/>
            <a:ext cx="9513888" cy="4320021"/>
          </a:xfrm>
        </p:spPr>
        <p:txBody>
          <a:bodyPr vert="horz" lIns="91440" tIns="45720" rIns="91440" bIns="45720" rtlCol="0" anchor="t">
            <a:normAutofit/>
          </a:bodyPr>
          <a:lstStyle/>
          <a:p>
            <a:r>
              <a:rPr lang="en-US" dirty="0">
                <a:latin typeface="VAG Rounded Std Light"/>
              </a:rPr>
              <a:t>Seek commitments and sign ups from the Statutory and Voluntary Sectors to the Royal Borough of Greenwich Voice and Influence Charter</a:t>
            </a:r>
          </a:p>
          <a:p>
            <a:r>
              <a:rPr lang="en-US" dirty="0">
                <a:latin typeface="VAG Rounded Std Light"/>
              </a:rPr>
              <a:t>Develop the G-HIVE Learning, Development, and Training Support Package in line with the </a:t>
            </a:r>
            <a:r>
              <a:rPr lang="en-GB" sz="2800" dirty="0"/>
              <a:t>Knowledge and Skills Development Audit</a:t>
            </a:r>
          </a:p>
          <a:p>
            <a:r>
              <a:rPr lang="en-GB" dirty="0">
                <a:latin typeface="VAG Rounded Std Light"/>
              </a:rPr>
              <a:t>Launch the G-HIVE Information, Advice, and Guidance Offer, and the new METRO GAVS website</a:t>
            </a:r>
          </a:p>
          <a:p>
            <a:r>
              <a:rPr lang="en-GB" dirty="0">
                <a:latin typeface="VAG Rounded Std Light"/>
              </a:rPr>
              <a:t>Continue to host and curate networking opportunities</a:t>
            </a:r>
            <a:endParaRPr lang="en-US" dirty="0">
              <a:latin typeface="VAG Rounded Std Light"/>
            </a:endParaRPr>
          </a:p>
          <a:p>
            <a:endParaRPr lang="en-US" dirty="0">
              <a:latin typeface="VAG Rounded Std Light"/>
            </a:endParaRPr>
          </a:p>
        </p:txBody>
      </p:sp>
    </p:spTree>
    <p:extLst>
      <p:ext uri="{BB962C8B-B14F-4D97-AF65-F5344CB8AC3E}">
        <p14:creationId xmlns:p14="http://schemas.microsoft.com/office/powerpoint/2010/main" val="2988629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915B4-FC95-4248-A4E4-F00324F85668}"/>
              </a:ext>
            </a:extLst>
          </p:cNvPr>
          <p:cNvSpPr>
            <a:spLocks noGrp="1"/>
          </p:cNvSpPr>
          <p:nvPr>
            <p:ph type="title"/>
          </p:nvPr>
        </p:nvSpPr>
        <p:spPr/>
        <p:txBody>
          <a:bodyPr/>
          <a:lstStyle/>
          <a:p>
            <a:r>
              <a:rPr lang="en-US">
                <a:latin typeface="VAG Rounded Std Light"/>
              </a:rPr>
              <a:t>Questions</a:t>
            </a:r>
            <a:endParaRPr lang="en-US"/>
          </a:p>
        </p:txBody>
      </p:sp>
      <p:sp>
        <p:nvSpPr>
          <p:cNvPr id="3" name="Content Placeholder 2">
            <a:extLst>
              <a:ext uri="{FF2B5EF4-FFF2-40B4-BE49-F238E27FC236}">
                <a16:creationId xmlns:a16="http://schemas.microsoft.com/office/drawing/2014/main" id="{810201AE-CD76-4545-A573-E3C75C17168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519674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76FF9-413D-A243-A2B1-3AD8FC33B310}"/>
              </a:ext>
            </a:extLst>
          </p:cNvPr>
          <p:cNvSpPr>
            <a:spLocks noGrp="1"/>
          </p:cNvSpPr>
          <p:nvPr>
            <p:ph type="title"/>
          </p:nvPr>
        </p:nvSpPr>
        <p:spPr/>
        <p:txBody>
          <a:bodyPr/>
          <a:lstStyle/>
          <a:p>
            <a:r>
              <a:rPr lang="en-GB">
                <a:latin typeface="VAG Rounded Std Light"/>
              </a:rPr>
              <a:t>Event Aims and Objectives</a:t>
            </a:r>
            <a:endParaRPr lang="en-GB"/>
          </a:p>
        </p:txBody>
      </p:sp>
      <p:sp>
        <p:nvSpPr>
          <p:cNvPr id="3" name="Content Placeholder 2">
            <a:extLst>
              <a:ext uri="{FF2B5EF4-FFF2-40B4-BE49-F238E27FC236}">
                <a16:creationId xmlns:a16="http://schemas.microsoft.com/office/drawing/2014/main" id="{C4132E13-0A88-394D-987B-341ECB277255}"/>
              </a:ext>
            </a:extLst>
          </p:cNvPr>
          <p:cNvSpPr>
            <a:spLocks noGrp="1"/>
          </p:cNvSpPr>
          <p:nvPr>
            <p:ph idx="1"/>
          </p:nvPr>
        </p:nvSpPr>
        <p:spPr>
          <a:xfrm>
            <a:off x="590748" y="1914524"/>
            <a:ext cx="9513888" cy="4719357"/>
          </a:xfrm>
        </p:spPr>
        <p:txBody>
          <a:bodyPr vert="horz" lIns="91440" tIns="45720" rIns="91440" bIns="45720" rtlCol="0" anchor="t">
            <a:normAutofit/>
          </a:bodyPr>
          <a:lstStyle/>
          <a:p>
            <a:r>
              <a:rPr lang="en-GB" dirty="0">
                <a:latin typeface="VAG Rounded Std Light"/>
              </a:rPr>
              <a:t>Review G-HIVE's progress during Phase 2 Year 1 (September 2022 to December 2023)</a:t>
            </a:r>
          </a:p>
          <a:p>
            <a:r>
              <a:rPr lang="en-GB" dirty="0">
                <a:latin typeface="VAG Rounded Std Light"/>
              </a:rPr>
              <a:t>Launch the Royal Borough of Greenwich Voice and Influence Charter</a:t>
            </a:r>
          </a:p>
          <a:p>
            <a:r>
              <a:rPr lang="en-GB" dirty="0">
                <a:latin typeface="VAG Rounded Std Light"/>
              </a:rPr>
              <a:t>Facilitate the G-HIVE Programme Team to understand key priority areas for Phase 2 Year 2 (January 2024 – September 2024)</a:t>
            </a:r>
            <a:endParaRPr lang="en-GB" dirty="0"/>
          </a:p>
          <a:p>
            <a:r>
              <a:rPr lang="en-GB" dirty="0">
                <a:latin typeface="VAG Rounded Std Light"/>
              </a:rPr>
              <a:t>Continue to build professional relationships and networks, and understand roles, in the Health and Social Care System in the Royal Borough of Greenwich</a:t>
            </a:r>
          </a:p>
          <a:p>
            <a:endParaRPr lang="en-GB" sz="2400" dirty="0"/>
          </a:p>
        </p:txBody>
      </p:sp>
    </p:spTree>
    <p:extLst>
      <p:ext uri="{BB962C8B-B14F-4D97-AF65-F5344CB8AC3E}">
        <p14:creationId xmlns:p14="http://schemas.microsoft.com/office/powerpoint/2010/main" val="3382386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76FF9-413D-A243-A2B1-3AD8FC33B310}"/>
              </a:ext>
            </a:extLst>
          </p:cNvPr>
          <p:cNvSpPr>
            <a:spLocks noGrp="1"/>
          </p:cNvSpPr>
          <p:nvPr>
            <p:ph type="title"/>
          </p:nvPr>
        </p:nvSpPr>
        <p:spPr/>
        <p:txBody>
          <a:bodyPr/>
          <a:lstStyle/>
          <a:p>
            <a:r>
              <a:rPr lang="en-GB" dirty="0">
                <a:latin typeface="VAG Rounded Std Light"/>
              </a:rPr>
              <a:t>Plan and Agenda</a:t>
            </a:r>
            <a:endParaRPr lang="en-GB" dirty="0"/>
          </a:p>
        </p:txBody>
      </p:sp>
      <p:sp>
        <p:nvSpPr>
          <p:cNvPr id="3" name="Content Placeholder 2">
            <a:extLst>
              <a:ext uri="{FF2B5EF4-FFF2-40B4-BE49-F238E27FC236}">
                <a16:creationId xmlns:a16="http://schemas.microsoft.com/office/drawing/2014/main" id="{C4132E13-0A88-394D-987B-341ECB277255}"/>
              </a:ext>
            </a:extLst>
          </p:cNvPr>
          <p:cNvSpPr>
            <a:spLocks noGrp="1"/>
          </p:cNvSpPr>
          <p:nvPr>
            <p:ph idx="1"/>
          </p:nvPr>
        </p:nvSpPr>
        <p:spPr>
          <a:xfrm>
            <a:off x="590748" y="1914524"/>
            <a:ext cx="9513888" cy="4719357"/>
          </a:xfrm>
        </p:spPr>
        <p:txBody>
          <a:bodyPr vert="horz" lIns="91440" tIns="45720" rIns="91440" bIns="45720" rtlCol="0" anchor="t">
            <a:normAutofit/>
          </a:bodyPr>
          <a:lstStyle/>
          <a:p>
            <a:endParaRPr lang="en-GB" sz="3200" dirty="0">
              <a:latin typeface="VAG Rounded Std Light"/>
            </a:endParaRPr>
          </a:p>
          <a:p>
            <a:endParaRPr lang="en-GB">
              <a:latin typeface="VAG Rounded Std Light"/>
            </a:endParaRPr>
          </a:p>
        </p:txBody>
      </p:sp>
      <p:graphicFrame>
        <p:nvGraphicFramePr>
          <p:cNvPr id="4" name="Table 3">
            <a:extLst>
              <a:ext uri="{FF2B5EF4-FFF2-40B4-BE49-F238E27FC236}">
                <a16:creationId xmlns:a16="http://schemas.microsoft.com/office/drawing/2014/main" id="{AA961842-9D2C-18A8-8BE4-0BDA820C0F08}"/>
              </a:ext>
            </a:extLst>
          </p:cNvPr>
          <p:cNvGraphicFramePr>
            <a:graphicFrameLocks noGrp="1"/>
          </p:cNvGraphicFramePr>
          <p:nvPr>
            <p:extLst>
              <p:ext uri="{D42A27DB-BD31-4B8C-83A1-F6EECF244321}">
                <p14:modId xmlns:p14="http://schemas.microsoft.com/office/powerpoint/2010/main" val="1090197284"/>
              </p:ext>
            </p:extLst>
          </p:nvPr>
        </p:nvGraphicFramePr>
        <p:xfrm>
          <a:off x="593188" y="1728788"/>
          <a:ext cx="9511448" cy="4775330"/>
        </p:xfrm>
        <a:graphic>
          <a:graphicData uri="http://schemas.openxmlformats.org/drawingml/2006/table">
            <a:tbl>
              <a:tblPr firstRow="1" bandRow="1">
                <a:tableStyleId>{5C22544A-7EE6-4342-B048-85BDC9FD1C3A}</a:tableStyleId>
              </a:tblPr>
              <a:tblGrid>
                <a:gridCol w="7608658">
                  <a:extLst>
                    <a:ext uri="{9D8B030D-6E8A-4147-A177-3AD203B41FA5}">
                      <a16:colId xmlns:a16="http://schemas.microsoft.com/office/drawing/2014/main" val="2136546428"/>
                    </a:ext>
                  </a:extLst>
                </a:gridCol>
                <a:gridCol w="1902790">
                  <a:extLst>
                    <a:ext uri="{9D8B030D-6E8A-4147-A177-3AD203B41FA5}">
                      <a16:colId xmlns:a16="http://schemas.microsoft.com/office/drawing/2014/main" val="3686105576"/>
                    </a:ext>
                  </a:extLst>
                </a:gridCol>
              </a:tblGrid>
              <a:tr h="682190">
                <a:tc>
                  <a:txBody>
                    <a:bodyPr/>
                    <a:lstStyle/>
                    <a:p>
                      <a:pPr algn="ctr"/>
                      <a:r>
                        <a:rPr lang="en-US" sz="1800" dirty="0">
                          <a:latin typeface="VAG Rounded Std Light"/>
                        </a:rPr>
                        <a:t>Activity</a:t>
                      </a:r>
                    </a:p>
                  </a:txBody>
                  <a:tcPr anchor="ctr"/>
                </a:tc>
                <a:tc>
                  <a:txBody>
                    <a:bodyPr/>
                    <a:lstStyle/>
                    <a:p>
                      <a:pPr algn="ctr"/>
                      <a:r>
                        <a:rPr lang="en-US" sz="1800" dirty="0">
                          <a:latin typeface="VAG Rounded Std Light"/>
                        </a:rPr>
                        <a:t>Time</a:t>
                      </a:r>
                    </a:p>
                  </a:txBody>
                  <a:tcPr anchor="ctr"/>
                </a:tc>
                <a:extLst>
                  <a:ext uri="{0D108BD9-81ED-4DB2-BD59-A6C34878D82A}">
                    <a16:rowId xmlns:a16="http://schemas.microsoft.com/office/drawing/2014/main" val="3792896412"/>
                  </a:ext>
                </a:extLst>
              </a:tr>
              <a:tr h="682190">
                <a:tc>
                  <a:txBody>
                    <a:bodyPr/>
                    <a:lstStyle/>
                    <a:p>
                      <a:pPr algn="ctr"/>
                      <a:r>
                        <a:rPr lang="en-US" sz="1800">
                          <a:latin typeface="VAG Rounded Std Light"/>
                        </a:rPr>
                        <a:t>Welcome and Introductions</a:t>
                      </a:r>
                      <a:endParaRPr lang="en-US" sz="1800" dirty="0">
                        <a:latin typeface="VAG Rounded Std Light"/>
                      </a:endParaRPr>
                    </a:p>
                  </a:txBody>
                  <a:tcPr anchor="ctr"/>
                </a:tc>
                <a:tc>
                  <a:txBody>
                    <a:bodyPr/>
                    <a:lstStyle/>
                    <a:p>
                      <a:pPr algn="ctr"/>
                      <a:r>
                        <a:rPr lang="en-US" sz="1800" dirty="0">
                          <a:latin typeface="VAG Rounded Std Light"/>
                        </a:rPr>
                        <a:t>13:30</a:t>
                      </a:r>
                    </a:p>
                  </a:txBody>
                  <a:tcPr anchor="ctr"/>
                </a:tc>
                <a:extLst>
                  <a:ext uri="{0D108BD9-81ED-4DB2-BD59-A6C34878D82A}">
                    <a16:rowId xmlns:a16="http://schemas.microsoft.com/office/drawing/2014/main" val="927718104"/>
                  </a:ext>
                </a:extLst>
              </a:tr>
              <a:tr h="682190">
                <a:tc>
                  <a:txBody>
                    <a:bodyPr/>
                    <a:lstStyle/>
                    <a:p>
                      <a:pPr algn="ctr"/>
                      <a:r>
                        <a:rPr lang="en-US" sz="1800" dirty="0">
                          <a:latin typeface="VAG Rounded Std Light"/>
                        </a:rPr>
                        <a:t>G-HIVE Progress Report</a:t>
                      </a:r>
                    </a:p>
                  </a:txBody>
                  <a:tcPr anchor="ctr"/>
                </a:tc>
                <a:tc>
                  <a:txBody>
                    <a:bodyPr/>
                    <a:lstStyle/>
                    <a:p>
                      <a:pPr algn="ctr"/>
                      <a:r>
                        <a:rPr lang="en-US" sz="1800" dirty="0">
                          <a:latin typeface="VAG Rounded Std Light"/>
                        </a:rPr>
                        <a:t>13:35</a:t>
                      </a:r>
                    </a:p>
                  </a:txBody>
                  <a:tcPr anchor="ctr"/>
                </a:tc>
                <a:extLst>
                  <a:ext uri="{0D108BD9-81ED-4DB2-BD59-A6C34878D82A}">
                    <a16:rowId xmlns:a16="http://schemas.microsoft.com/office/drawing/2014/main" val="1413979536"/>
                  </a:ext>
                </a:extLst>
              </a:tr>
              <a:tr h="682190">
                <a:tc>
                  <a:txBody>
                    <a:bodyPr/>
                    <a:lstStyle/>
                    <a:p>
                      <a:pPr algn="ctr"/>
                      <a:r>
                        <a:rPr lang="en-US" sz="1800" dirty="0">
                          <a:latin typeface="VAG Rounded Std Light"/>
                        </a:rPr>
                        <a:t>Royal Borough of Greenwich Voice and Influence Charter Launch</a:t>
                      </a:r>
                    </a:p>
                  </a:txBody>
                  <a:tcPr anchor="ctr"/>
                </a:tc>
                <a:tc>
                  <a:txBody>
                    <a:bodyPr/>
                    <a:lstStyle/>
                    <a:p>
                      <a:pPr algn="ctr"/>
                      <a:r>
                        <a:rPr lang="en-US" sz="1800" dirty="0">
                          <a:latin typeface="VAG Rounded Std Light"/>
                        </a:rPr>
                        <a:t>13:55</a:t>
                      </a:r>
                    </a:p>
                  </a:txBody>
                  <a:tcPr anchor="ctr"/>
                </a:tc>
                <a:extLst>
                  <a:ext uri="{0D108BD9-81ED-4DB2-BD59-A6C34878D82A}">
                    <a16:rowId xmlns:a16="http://schemas.microsoft.com/office/drawing/2014/main" val="3065827221"/>
                  </a:ext>
                </a:extLst>
              </a:tr>
              <a:tr h="682190">
                <a:tc>
                  <a:txBody>
                    <a:bodyPr/>
                    <a:lstStyle/>
                    <a:p>
                      <a:pPr algn="ctr"/>
                      <a:r>
                        <a:rPr lang="en-US" sz="1800" dirty="0">
                          <a:latin typeface="VAG Rounded Std Light"/>
                        </a:rPr>
                        <a:t>Break</a:t>
                      </a:r>
                    </a:p>
                  </a:txBody>
                  <a:tcPr anchor="ctr"/>
                </a:tc>
                <a:tc>
                  <a:txBody>
                    <a:bodyPr/>
                    <a:lstStyle/>
                    <a:p>
                      <a:pPr algn="ctr"/>
                      <a:r>
                        <a:rPr lang="en-US" sz="1800" dirty="0">
                          <a:latin typeface="VAG Rounded Std Light"/>
                        </a:rPr>
                        <a:t>14:05</a:t>
                      </a:r>
                    </a:p>
                  </a:txBody>
                  <a:tcPr anchor="ctr"/>
                </a:tc>
                <a:extLst>
                  <a:ext uri="{0D108BD9-81ED-4DB2-BD59-A6C34878D82A}">
                    <a16:rowId xmlns:a16="http://schemas.microsoft.com/office/drawing/2014/main" val="3116518181"/>
                  </a:ext>
                </a:extLst>
              </a:tr>
              <a:tr h="682190">
                <a:tc>
                  <a:txBody>
                    <a:bodyPr/>
                    <a:lstStyle/>
                    <a:p>
                      <a:pPr lvl="0" algn="ctr">
                        <a:buNone/>
                      </a:pPr>
                      <a:r>
                        <a:rPr lang="en-US" sz="1800" b="0" i="0" u="none" strike="noStrike" baseline="0" noProof="0" dirty="0">
                          <a:solidFill>
                            <a:srgbClr val="000000"/>
                          </a:solidFill>
                          <a:latin typeface="VAG Rounded Std Light"/>
                        </a:rPr>
                        <a:t>Key Stakeholder </a:t>
                      </a:r>
                      <a:r>
                        <a:rPr lang="en-US" sz="1800" b="0" i="0" u="none" strike="noStrike" baseline="0" noProof="0" dirty="0" err="1">
                          <a:solidFill>
                            <a:srgbClr val="000000"/>
                          </a:solidFill>
                          <a:latin typeface="VAG Rounded Std Light"/>
                        </a:rPr>
                        <a:t>Organisation</a:t>
                      </a:r>
                      <a:r>
                        <a:rPr lang="en-US" sz="1800" b="0" i="0" u="none" strike="noStrike" baseline="0" noProof="0" dirty="0">
                          <a:solidFill>
                            <a:srgbClr val="000000"/>
                          </a:solidFill>
                          <a:latin typeface="VAG Rounded Std Light"/>
                        </a:rPr>
                        <a:t> Chat-er-Pillar</a:t>
                      </a:r>
                      <a:endParaRPr lang="en-US" sz="1800" dirty="0">
                        <a:latin typeface="VAG Rounded Std Light"/>
                      </a:endParaRPr>
                    </a:p>
                  </a:txBody>
                  <a:tcPr anchor="ctr"/>
                </a:tc>
                <a:tc>
                  <a:txBody>
                    <a:bodyPr/>
                    <a:lstStyle/>
                    <a:p>
                      <a:pPr algn="ctr"/>
                      <a:r>
                        <a:rPr lang="en-US" sz="1800" dirty="0">
                          <a:latin typeface="VAG Rounded Std Light"/>
                        </a:rPr>
                        <a:t>14:20</a:t>
                      </a:r>
                    </a:p>
                  </a:txBody>
                  <a:tcPr anchor="ctr"/>
                </a:tc>
                <a:extLst>
                  <a:ext uri="{0D108BD9-81ED-4DB2-BD59-A6C34878D82A}">
                    <a16:rowId xmlns:a16="http://schemas.microsoft.com/office/drawing/2014/main" val="757144404"/>
                  </a:ext>
                </a:extLst>
              </a:tr>
              <a:tr h="682190">
                <a:tc>
                  <a:txBody>
                    <a:bodyPr/>
                    <a:lstStyle/>
                    <a:p>
                      <a:pPr algn="ctr"/>
                      <a:r>
                        <a:rPr lang="en-US" sz="1800" dirty="0">
                          <a:latin typeface="VAG Rounded Std Light"/>
                        </a:rPr>
                        <a:t>Summary and Next Steps</a:t>
                      </a:r>
                    </a:p>
                  </a:txBody>
                  <a:tcPr anchor="ctr"/>
                </a:tc>
                <a:tc>
                  <a:txBody>
                    <a:bodyPr/>
                    <a:lstStyle/>
                    <a:p>
                      <a:pPr algn="ctr"/>
                      <a:r>
                        <a:rPr lang="en-US" sz="1800" dirty="0">
                          <a:latin typeface="VAG Rounded Std Light"/>
                        </a:rPr>
                        <a:t>15:45</a:t>
                      </a:r>
                    </a:p>
                  </a:txBody>
                  <a:tcPr anchor="ctr"/>
                </a:tc>
                <a:extLst>
                  <a:ext uri="{0D108BD9-81ED-4DB2-BD59-A6C34878D82A}">
                    <a16:rowId xmlns:a16="http://schemas.microsoft.com/office/drawing/2014/main" val="3922845140"/>
                  </a:ext>
                </a:extLst>
              </a:tr>
            </a:tbl>
          </a:graphicData>
        </a:graphic>
      </p:graphicFrame>
    </p:spTree>
    <p:extLst>
      <p:ext uri="{BB962C8B-B14F-4D97-AF65-F5344CB8AC3E}">
        <p14:creationId xmlns:p14="http://schemas.microsoft.com/office/powerpoint/2010/main" val="84910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73FD9-9D56-4300-7F2A-6AFF07AE7335}"/>
              </a:ext>
            </a:extLst>
          </p:cNvPr>
          <p:cNvSpPr>
            <a:spLocks noGrp="1"/>
          </p:cNvSpPr>
          <p:nvPr>
            <p:ph type="title"/>
          </p:nvPr>
        </p:nvSpPr>
        <p:spPr/>
        <p:txBody>
          <a:bodyPr/>
          <a:lstStyle/>
          <a:p>
            <a:r>
              <a:rPr lang="en-US" dirty="0">
                <a:latin typeface="VAG Rounded Std Light"/>
              </a:rPr>
              <a:t>G-HIVE Progress</a:t>
            </a:r>
            <a:endParaRPr lang="en-US" dirty="0"/>
          </a:p>
        </p:txBody>
      </p:sp>
      <p:sp>
        <p:nvSpPr>
          <p:cNvPr id="3" name="Content Placeholder 2">
            <a:extLst>
              <a:ext uri="{FF2B5EF4-FFF2-40B4-BE49-F238E27FC236}">
                <a16:creationId xmlns:a16="http://schemas.microsoft.com/office/drawing/2014/main" id="{DEC63369-E503-EABD-E34A-3DD2F5377A40}"/>
              </a:ext>
            </a:extLst>
          </p:cNvPr>
          <p:cNvSpPr>
            <a:spLocks noGrp="1"/>
          </p:cNvSpPr>
          <p:nvPr>
            <p:ph idx="1"/>
          </p:nvPr>
        </p:nvSpPr>
        <p:spPr>
          <a:xfrm>
            <a:off x="590748" y="1914524"/>
            <a:ext cx="9513888" cy="4539384"/>
          </a:xfrm>
        </p:spPr>
        <p:txBody>
          <a:bodyPr vert="horz" lIns="91440" tIns="45720" rIns="91440" bIns="45720" rtlCol="0" anchor="t">
            <a:normAutofit/>
          </a:bodyPr>
          <a:lstStyle/>
          <a:p>
            <a:r>
              <a:rPr lang="en-GB" dirty="0">
                <a:latin typeface="VAG Rounded Std Light"/>
              </a:rPr>
              <a:t>Greenwich Voice and Influence Programme was launched in July 2021</a:t>
            </a:r>
          </a:p>
          <a:p>
            <a:pPr lvl="1"/>
            <a:r>
              <a:rPr lang="en-GB" dirty="0">
                <a:latin typeface="VAG Rounded Std Light"/>
              </a:rPr>
              <a:t>Phase 1: July 2021 – July 2022</a:t>
            </a:r>
          </a:p>
          <a:p>
            <a:pPr lvl="1"/>
            <a:r>
              <a:rPr lang="en-GB" dirty="0">
                <a:latin typeface="VAG Rounded Std Light"/>
              </a:rPr>
              <a:t>Phase 2: September 2022 – Present</a:t>
            </a:r>
          </a:p>
          <a:p>
            <a:pPr lvl="1"/>
            <a:endParaRPr lang="en-GB" dirty="0">
              <a:latin typeface="VAG Rounded Std Light"/>
            </a:endParaRPr>
          </a:p>
          <a:p>
            <a:r>
              <a:rPr lang="en-GB" dirty="0">
                <a:latin typeface="VAG Rounded Std Light"/>
              </a:rPr>
              <a:t>To date, the Greenwich Voice and Influence Programme has hosted:</a:t>
            </a:r>
          </a:p>
          <a:p>
            <a:pPr lvl="1"/>
            <a:r>
              <a:rPr lang="en-GB" dirty="0">
                <a:latin typeface="VAG Rounded Std Light"/>
              </a:rPr>
              <a:t>Eight Workshops</a:t>
            </a:r>
          </a:p>
          <a:p>
            <a:pPr lvl="1"/>
            <a:r>
              <a:rPr lang="en-GB" dirty="0">
                <a:latin typeface="VAG Rounded Std Light"/>
              </a:rPr>
              <a:t>Two Conferences</a:t>
            </a:r>
          </a:p>
          <a:p>
            <a:pPr lvl="1"/>
            <a:r>
              <a:rPr lang="en-GB" dirty="0">
                <a:latin typeface="VAG Rounded Std Light"/>
              </a:rPr>
              <a:t>Three Networking Events</a:t>
            </a:r>
          </a:p>
          <a:p>
            <a:endParaRPr lang="en-GB" dirty="0">
              <a:latin typeface="VAG Rounded Std Light"/>
            </a:endParaRPr>
          </a:p>
          <a:p>
            <a:pPr lvl="1"/>
            <a:endParaRPr lang="en-GB" dirty="0">
              <a:latin typeface="VAG Rounded Std Light"/>
            </a:endParaRPr>
          </a:p>
          <a:p>
            <a:pPr lvl="1"/>
            <a:endParaRPr lang="en-GB" dirty="0">
              <a:latin typeface="VAG Rounded Std Light"/>
            </a:endParaRPr>
          </a:p>
        </p:txBody>
      </p:sp>
    </p:spTree>
    <p:extLst>
      <p:ext uri="{BB962C8B-B14F-4D97-AF65-F5344CB8AC3E}">
        <p14:creationId xmlns:p14="http://schemas.microsoft.com/office/powerpoint/2010/main" val="312691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73FD9-9D56-4300-7F2A-6AFF07AE7335}"/>
              </a:ext>
            </a:extLst>
          </p:cNvPr>
          <p:cNvSpPr>
            <a:spLocks noGrp="1"/>
          </p:cNvSpPr>
          <p:nvPr>
            <p:ph type="title"/>
          </p:nvPr>
        </p:nvSpPr>
        <p:spPr/>
        <p:txBody>
          <a:bodyPr/>
          <a:lstStyle/>
          <a:p>
            <a:r>
              <a:rPr lang="en-US" dirty="0">
                <a:latin typeface="VAG Rounded Std Light"/>
              </a:rPr>
              <a:t>G-HIVE Progress</a:t>
            </a:r>
            <a:endParaRPr lang="en-US" dirty="0"/>
          </a:p>
        </p:txBody>
      </p:sp>
      <p:sp>
        <p:nvSpPr>
          <p:cNvPr id="3" name="Content Placeholder 2">
            <a:extLst>
              <a:ext uri="{FF2B5EF4-FFF2-40B4-BE49-F238E27FC236}">
                <a16:creationId xmlns:a16="http://schemas.microsoft.com/office/drawing/2014/main" id="{DEC63369-E503-EABD-E34A-3DD2F5377A40}"/>
              </a:ext>
            </a:extLst>
          </p:cNvPr>
          <p:cNvSpPr>
            <a:spLocks noGrp="1"/>
          </p:cNvSpPr>
          <p:nvPr>
            <p:ph idx="1"/>
          </p:nvPr>
        </p:nvSpPr>
        <p:spPr>
          <a:xfrm>
            <a:off x="590748" y="1914524"/>
            <a:ext cx="9513888" cy="4539384"/>
          </a:xfrm>
        </p:spPr>
        <p:txBody>
          <a:bodyPr vert="horz" lIns="91440" tIns="45720" rIns="91440" bIns="45720" rtlCol="0" anchor="t">
            <a:normAutofit/>
          </a:bodyPr>
          <a:lstStyle/>
          <a:p>
            <a:r>
              <a:rPr lang="en-GB" dirty="0">
                <a:latin typeface="VAG Rounded Std Light"/>
              </a:rPr>
              <a:t>Four priority areas were developed as part of the Voice and Influence Conference in December 2021</a:t>
            </a:r>
          </a:p>
          <a:p>
            <a:pPr lvl="1"/>
            <a:r>
              <a:rPr lang="en-GB" dirty="0">
                <a:latin typeface="VAG Rounded Std Light"/>
              </a:rPr>
              <a:t>Priority 1</a:t>
            </a:r>
          </a:p>
          <a:p>
            <a:pPr lvl="1"/>
            <a:r>
              <a:rPr lang="en-GB" dirty="0">
                <a:latin typeface="VAG Rounded Std Light"/>
              </a:rPr>
              <a:t>Priority 2a</a:t>
            </a:r>
          </a:p>
          <a:p>
            <a:pPr lvl="1"/>
            <a:r>
              <a:rPr lang="en-GB" dirty="0">
                <a:latin typeface="VAG Rounded Std Light"/>
              </a:rPr>
              <a:t>Priority 2b</a:t>
            </a:r>
          </a:p>
          <a:p>
            <a:pPr lvl="1"/>
            <a:r>
              <a:rPr lang="en-GB" dirty="0">
                <a:latin typeface="VAG Rounded Std Light"/>
              </a:rPr>
              <a:t>Priority 3</a:t>
            </a:r>
          </a:p>
          <a:p>
            <a:pPr lvl="1"/>
            <a:endParaRPr lang="en-GB" dirty="0">
              <a:latin typeface="VAG Rounded Std Light"/>
            </a:endParaRPr>
          </a:p>
          <a:p>
            <a:r>
              <a:rPr lang="en-GB" dirty="0">
                <a:latin typeface="VAG Rounded Std Light"/>
              </a:rPr>
              <a:t>Each priority area included Options for Improvement in relation to voice, influence, engagement, and representation</a:t>
            </a:r>
          </a:p>
          <a:p>
            <a:pPr lvl="1"/>
            <a:endParaRPr lang="en-GB" dirty="0">
              <a:latin typeface="VAG Rounded Std Light"/>
            </a:endParaRPr>
          </a:p>
        </p:txBody>
      </p:sp>
    </p:spTree>
    <p:extLst>
      <p:ext uri="{BB962C8B-B14F-4D97-AF65-F5344CB8AC3E}">
        <p14:creationId xmlns:p14="http://schemas.microsoft.com/office/powerpoint/2010/main" val="2971624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73FD9-9D56-4300-7F2A-6AFF07AE7335}"/>
              </a:ext>
            </a:extLst>
          </p:cNvPr>
          <p:cNvSpPr>
            <a:spLocks noGrp="1"/>
          </p:cNvSpPr>
          <p:nvPr>
            <p:ph type="title"/>
          </p:nvPr>
        </p:nvSpPr>
        <p:spPr/>
        <p:txBody>
          <a:bodyPr/>
          <a:lstStyle/>
          <a:p>
            <a:r>
              <a:rPr lang="en-US" dirty="0">
                <a:latin typeface="VAG Rounded Std Light"/>
              </a:rPr>
              <a:t>Priority 1</a:t>
            </a:r>
            <a:endParaRPr lang="en-US" dirty="0"/>
          </a:p>
        </p:txBody>
      </p:sp>
      <p:graphicFrame>
        <p:nvGraphicFramePr>
          <p:cNvPr id="7" name="Table 6">
            <a:extLst>
              <a:ext uri="{FF2B5EF4-FFF2-40B4-BE49-F238E27FC236}">
                <a16:creationId xmlns:a16="http://schemas.microsoft.com/office/drawing/2014/main" id="{14140F84-9184-0BE9-F6B6-9E078C5354BD}"/>
              </a:ext>
            </a:extLst>
          </p:cNvPr>
          <p:cNvGraphicFramePr>
            <a:graphicFrameLocks noGrp="1"/>
          </p:cNvGraphicFramePr>
          <p:nvPr>
            <p:extLst>
              <p:ext uri="{D42A27DB-BD31-4B8C-83A1-F6EECF244321}">
                <p14:modId xmlns:p14="http://schemas.microsoft.com/office/powerpoint/2010/main" val="170007932"/>
              </p:ext>
            </p:extLst>
          </p:nvPr>
        </p:nvGraphicFramePr>
        <p:xfrm>
          <a:off x="590747" y="1728788"/>
          <a:ext cx="9513888" cy="3776036"/>
        </p:xfrm>
        <a:graphic>
          <a:graphicData uri="http://schemas.openxmlformats.org/drawingml/2006/table">
            <a:tbl>
              <a:tblPr firstRow="1" bandRow="1">
                <a:tableStyleId>{5C22544A-7EE6-4342-B048-85BDC9FD1C3A}</a:tableStyleId>
              </a:tblPr>
              <a:tblGrid>
                <a:gridCol w="4756944">
                  <a:extLst>
                    <a:ext uri="{9D8B030D-6E8A-4147-A177-3AD203B41FA5}">
                      <a16:colId xmlns:a16="http://schemas.microsoft.com/office/drawing/2014/main" val="4227269634"/>
                    </a:ext>
                  </a:extLst>
                </a:gridCol>
                <a:gridCol w="4756944">
                  <a:extLst>
                    <a:ext uri="{9D8B030D-6E8A-4147-A177-3AD203B41FA5}">
                      <a16:colId xmlns:a16="http://schemas.microsoft.com/office/drawing/2014/main" val="739309877"/>
                    </a:ext>
                  </a:extLst>
                </a:gridCol>
              </a:tblGrid>
              <a:tr h="667076">
                <a:tc>
                  <a:txBody>
                    <a:bodyPr/>
                    <a:lstStyle/>
                    <a:p>
                      <a:r>
                        <a:rPr lang="en-GB" dirty="0"/>
                        <a:t>Priority</a:t>
                      </a:r>
                    </a:p>
                  </a:txBody>
                  <a:tcPr/>
                </a:tc>
                <a:tc>
                  <a:txBody>
                    <a:bodyPr/>
                    <a:lstStyle/>
                    <a:p>
                      <a:r>
                        <a:rPr lang="en-GB" dirty="0"/>
                        <a:t>Progress</a:t>
                      </a:r>
                    </a:p>
                  </a:txBody>
                  <a:tcPr/>
                </a:tc>
                <a:extLst>
                  <a:ext uri="{0D108BD9-81ED-4DB2-BD59-A6C34878D82A}">
                    <a16:rowId xmlns:a16="http://schemas.microsoft.com/office/drawing/2014/main" val="1835040041"/>
                  </a:ext>
                </a:extLst>
              </a:tr>
              <a:tr h="6763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Define and agree best methods and what is meant by communication, consultation, and co-production</a:t>
                      </a:r>
                    </a:p>
                  </a:txBody>
                  <a:tcPr/>
                </a:tc>
                <a:tc>
                  <a:txBody>
                    <a:bodyPr/>
                    <a:lstStyle/>
                    <a:p>
                      <a:r>
                        <a:rPr lang="en-GB" sz="1600" dirty="0"/>
                        <a:t>Workshops held in February 2022 and April 2022, which led to the development of the Royal Borough of Greenwich Voice and Influence Charter</a:t>
                      </a:r>
                    </a:p>
                  </a:txBody>
                  <a:tcPr/>
                </a:tc>
                <a:extLst>
                  <a:ext uri="{0D108BD9-81ED-4DB2-BD59-A6C34878D82A}">
                    <a16:rowId xmlns:a16="http://schemas.microsoft.com/office/drawing/2014/main" val="4293212432"/>
                  </a:ext>
                </a:extLst>
              </a:tr>
              <a:tr h="676341">
                <a:tc>
                  <a:txBody>
                    <a:bodyPr/>
                    <a:lstStyle/>
                    <a:p>
                      <a:r>
                        <a:rPr lang="en-GB" sz="1600" dirty="0"/>
                        <a:t>Obtain Statutory Sector Senior Leadership commitment around co-production and the value of the local Voluntary and Community Sector</a:t>
                      </a:r>
                    </a:p>
                  </a:txBody>
                  <a:tcPr/>
                </a:tc>
                <a:tc>
                  <a:txBody>
                    <a:bodyPr/>
                    <a:lstStyle/>
                    <a:p>
                      <a:r>
                        <a:rPr lang="en-GB" sz="1600" dirty="0"/>
                        <a:t>METRO GAVS continue to represent the Voluntary and Community Sector at local </a:t>
                      </a:r>
                      <a:r>
                        <a:rPr lang="en-GB" sz="1600" b="0" i="0" kern="1200" dirty="0">
                          <a:solidFill>
                            <a:schemeClr val="dk1"/>
                          </a:solidFill>
                          <a:effectLst/>
                          <a:latin typeface="+mn-lt"/>
                          <a:ea typeface="+mn-ea"/>
                          <a:cs typeface="+mn-cs"/>
                        </a:rPr>
                        <a:t>boards, partnerships, panels, steering groups, and working groups, promoting the value of the sector</a:t>
                      </a:r>
                      <a:endParaRPr lang="en-GB" sz="1600" dirty="0"/>
                    </a:p>
                    <a:p>
                      <a:endParaRPr lang="en-GB" sz="1600" dirty="0"/>
                    </a:p>
                    <a:p>
                      <a:r>
                        <a:rPr lang="en-GB" sz="1600" dirty="0"/>
                        <a:t>The Royal Borough of Greenwich Voice and Influence Charter is due to be launched in December 2023 which will demonstrate Statutory Sector Senior Leadership commitment around co-production </a:t>
                      </a:r>
                    </a:p>
                  </a:txBody>
                  <a:tcPr/>
                </a:tc>
                <a:extLst>
                  <a:ext uri="{0D108BD9-81ED-4DB2-BD59-A6C34878D82A}">
                    <a16:rowId xmlns:a16="http://schemas.microsoft.com/office/drawing/2014/main" val="2120857887"/>
                  </a:ext>
                </a:extLst>
              </a:tr>
            </a:tbl>
          </a:graphicData>
        </a:graphic>
      </p:graphicFrame>
    </p:spTree>
    <p:extLst>
      <p:ext uri="{BB962C8B-B14F-4D97-AF65-F5344CB8AC3E}">
        <p14:creationId xmlns:p14="http://schemas.microsoft.com/office/powerpoint/2010/main" val="2591270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73FD9-9D56-4300-7F2A-6AFF07AE7335}"/>
              </a:ext>
            </a:extLst>
          </p:cNvPr>
          <p:cNvSpPr>
            <a:spLocks noGrp="1"/>
          </p:cNvSpPr>
          <p:nvPr>
            <p:ph type="title"/>
          </p:nvPr>
        </p:nvSpPr>
        <p:spPr/>
        <p:txBody>
          <a:bodyPr/>
          <a:lstStyle/>
          <a:p>
            <a:r>
              <a:rPr lang="en-US" dirty="0">
                <a:latin typeface="VAG Rounded Std Light"/>
              </a:rPr>
              <a:t>Priority 2a</a:t>
            </a:r>
            <a:endParaRPr lang="en-US" dirty="0"/>
          </a:p>
        </p:txBody>
      </p:sp>
      <p:graphicFrame>
        <p:nvGraphicFramePr>
          <p:cNvPr id="7" name="Table 6">
            <a:extLst>
              <a:ext uri="{FF2B5EF4-FFF2-40B4-BE49-F238E27FC236}">
                <a16:creationId xmlns:a16="http://schemas.microsoft.com/office/drawing/2014/main" id="{14140F84-9184-0BE9-F6B6-9E078C5354BD}"/>
              </a:ext>
            </a:extLst>
          </p:cNvPr>
          <p:cNvGraphicFramePr>
            <a:graphicFrameLocks noGrp="1"/>
          </p:cNvGraphicFramePr>
          <p:nvPr>
            <p:extLst>
              <p:ext uri="{D42A27DB-BD31-4B8C-83A1-F6EECF244321}">
                <p14:modId xmlns:p14="http://schemas.microsoft.com/office/powerpoint/2010/main" val="132022612"/>
              </p:ext>
            </p:extLst>
          </p:nvPr>
        </p:nvGraphicFramePr>
        <p:xfrm>
          <a:off x="590747" y="1728788"/>
          <a:ext cx="9513888" cy="4842836"/>
        </p:xfrm>
        <a:graphic>
          <a:graphicData uri="http://schemas.openxmlformats.org/drawingml/2006/table">
            <a:tbl>
              <a:tblPr firstRow="1" bandRow="1">
                <a:tableStyleId>{5C22544A-7EE6-4342-B048-85BDC9FD1C3A}</a:tableStyleId>
              </a:tblPr>
              <a:tblGrid>
                <a:gridCol w="4756944">
                  <a:extLst>
                    <a:ext uri="{9D8B030D-6E8A-4147-A177-3AD203B41FA5}">
                      <a16:colId xmlns:a16="http://schemas.microsoft.com/office/drawing/2014/main" val="4227269634"/>
                    </a:ext>
                  </a:extLst>
                </a:gridCol>
                <a:gridCol w="4756944">
                  <a:extLst>
                    <a:ext uri="{9D8B030D-6E8A-4147-A177-3AD203B41FA5}">
                      <a16:colId xmlns:a16="http://schemas.microsoft.com/office/drawing/2014/main" val="739309877"/>
                    </a:ext>
                  </a:extLst>
                </a:gridCol>
              </a:tblGrid>
              <a:tr h="667076">
                <a:tc>
                  <a:txBody>
                    <a:bodyPr/>
                    <a:lstStyle/>
                    <a:p>
                      <a:r>
                        <a:rPr lang="en-GB" dirty="0"/>
                        <a:t>Priority</a:t>
                      </a:r>
                    </a:p>
                  </a:txBody>
                  <a:tcPr/>
                </a:tc>
                <a:tc>
                  <a:txBody>
                    <a:bodyPr/>
                    <a:lstStyle/>
                    <a:p>
                      <a:r>
                        <a:rPr lang="en-GB" dirty="0"/>
                        <a:t>Progress</a:t>
                      </a:r>
                    </a:p>
                  </a:txBody>
                  <a:tcPr/>
                </a:tc>
                <a:extLst>
                  <a:ext uri="{0D108BD9-81ED-4DB2-BD59-A6C34878D82A}">
                    <a16:rowId xmlns:a16="http://schemas.microsoft.com/office/drawing/2014/main" val="1835040041"/>
                  </a:ext>
                </a:extLst>
              </a:tr>
              <a:tr h="6763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Establish collaborative forums to allow groups and organisations to build their own capacity and work together to build voice and influence, as well as key individuals to liaise with in the statutory sector, ensuring voices are allowed in through distributive power, participatory democracy, and community champions</a:t>
                      </a:r>
                    </a:p>
                  </a:txBody>
                  <a:tcPr/>
                </a:tc>
                <a:tc>
                  <a:txBody>
                    <a:bodyPr/>
                    <a:lstStyle/>
                    <a:p>
                      <a:r>
                        <a:rPr lang="en-GB" sz="1600" dirty="0"/>
                        <a:t>METRO GAVS are beginning to audit the current forums and networks within the Royal Borough of Greenwich, and whilst the G-HIVE Programme Team will try and provide support within this area, substantial funding is currently not available to progress this priority</a:t>
                      </a:r>
                    </a:p>
                  </a:txBody>
                  <a:tcPr/>
                </a:tc>
                <a:extLst>
                  <a:ext uri="{0D108BD9-81ED-4DB2-BD59-A6C34878D82A}">
                    <a16:rowId xmlns:a16="http://schemas.microsoft.com/office/drawing/2014/main" val="4293212432"/>
                  </a:ext>
                </a:extLst>
              </a:tr>
              <a:tr h="676341">
                <a:tc>
                  <a:txBody>
                    <a:bodyPr/>
                    <a:lstStyle/>
                    <a:p>
                      <a:r>
                        <a:rPr lang="en-GB" sz="1600" dirty="0"/>
                        <a:t>Provide formal and informal networking opportunities across the system including appropriate representation </a:t>
                      </a:r>
                    </a:p>
                  </a:txBody>
                  <a:tcPr/>
                </a:tc>
                <a:tc>
                  <a:txBody>
                    <a:bodyPr/>
                    <a:lstStyle/>
                    <a:p>
                      <a:r>
                        <a:rPr lang="en-GB" sz="1600" dirty="0"/>
                        <a:t>G-HIVE has hosted three networking events to date in June 2022, January 2023, and November 2023, and continue to provide informal networking opportunities through other events</a:t>
                      </a:r>
                    </a:p>
                  </a:txBody>
                  <a:tcPr/>
                </a:tc>
                <a:extLst>
                  <a:ext uri="{0D108BD9-81ED-4DB2-BD59-A6C34878D82A}">
                    <a16:rowId xmlns:a16="http://schemas.microsoft.com/office/drawing/2014/main" val="2120857887"/>
                  </a:ext>
                </a:extLst>
              </a:tr>
              <a:tr h="676341">
                <a:tc>
                  <a:txBody>
                    <a:bodyPr/>
                    <a:lstStyle/>
                    <a:p>
                      <a:r>
                        <a:rPr lang="en-GB" sz="1600" dirty="0"/>
                        <a:t>Put in place methods to ensure increased participation from and engagement of those with protected characteristics </a:t>
                      </a:r>
                    </a:p>
                  </a:txBody>
                  <a:tcPr/>
                </a:tc>
                <a:tc>
                  <a:txBody>
                    <a:bodyPr/>
                    <a:lstStyle/>
                    <a:p>
                      <a:r>
                        <a:rPr lang="en-GB" sz="1600" dirty="0"/>
                        <a:t>As part of the G-HIVE Information, Advice, and Guidance offer, METRO GAVS continue to advocate for the inclusion of those with protected characteristics, and the organisations which work with those communities</a:t>
                      </a:r>
                    </a:p>
                  </a:txBody>
                  <a:tcPr/>
                </a:tc>
                <a:extLst>
                  <a:ext uri="{0D108BD9-81ED-4DB2-BD59-A6C34878D82A}">
                    <a16:rowId xmlns:a16="http://schemas.microsoft.com/office/drawing/2014/main" val="2370957323"/>
                  </a:ext>
                </a:extLst>
              </a:tr>
            </a:tbl>
          </a:graphicData>
        </a:graphic>
      </p:graphicFrame>
    </p:spTree>
    <p:extLst>
      <p:ext uri="{BB962C8B-B14F-4D97-AF65-F5344CB8AC3E}">
        <p14:creationId xmlns:p14="http://schemas.microsoft.com/office/powerpoint/2010/main" val="1522194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73FD9-9D56-4300-7F2A-6AFF07AE7335}"/>
              </a:ext>
            </a:extLst>
          </p:cNvPr>
          <p:cNvSpPr>
            <a:spLocks noGrp="1"/>
          </p:cNvSpPr>
          <p:nvPr>
            <p:ph type="title"/>
          </p:nvPr>
        </p:nvSpPr>
        <p:spPr/>
        <p:txBody>
          <a:bodyPr/>
          <a:lstStyle/>
          <a:p>
            <a:r>
              <a:rPr lang="en-US" dirty="0">
                <a:latin typeface="VAG Rounded Std Light"/>
              </a:rPr>
              <a:t>Priority 2b</a:t>
            </a:r>
            <a:endParaRPr lang="en-US" dirty="0"/>
          </a:p>
        </p:txBody>
      </p:sp>
      <p:graphicFrame>
        <p:nvGraphicFramePr>
          <p:cNvPr id="7" name="Table 6">
            <a:extLst>
              <a:ext uri="{FF2B5EF4-FFF2-40B4-BE49-F238E27FC236}">
                <a16:creationId xmlns:a16="http://schemas.microsoft.com/office/drawing/2014/main" id="{14140F84-9184-0BE9-F6B6-9E078C5354BD}"/>
              </a:ext>
            </a:extLst>
          </p:cNvPr>
          <p:cNvGraphicFramePr>
            <a:graphicFrameLocks noGrp="1"/>
          </p:cNvGraphicFramePr>
          <p:nvPr>
            <p:extLst>
              <p:ext uri="{D42A27DB-BD31-4B8C-83A1-F6EECF244321}">
                <p14:modId xmlns:p14="http://schemas.microsoft.com/office/powerpoint/2010/main" val="2267847567"/>
              </p:ext>
            </p:extLst>
          </p:nvPr>
        </p:nvGraphicFramePr>
        <p:xfrm>
          <a:off x="590747" y="1728788"/>
          <a:ext cx="9513888" cy="2465396"/>
        </p:xfrm>
        <a:graphic>
          <a:graphicData uri="http://schemas.openxmlformats.org/drawingml/2006/table">
            <a:tbl>
              <a:tblPr firstRow="1" bandRow="1">
                <a:tableStyleId>{5C22544A-7EE6-4342-B048-85BDC9FD1C3A}</a:tableStyleId>
              </a:tblPr>
              <a:tblGrid>
                <a:gridCol w="4756944">
                  <a:extLst>
                    <a:ext uri="{9D8B030D-6E8A-4147-A177-3AD203B41FA5}">
                      <a16:colId xmlns:a16="http://schemas.microsoft.com/office/drawing/2014/main" val="4227269634"/>
                    </a:ext>
                  </a:extLst>
                </a:gridCol>
                <a:gridCol w="4756944">
                  <a:extLst>
                    <a:ext uri="{9D8B030D-6E8A-4147-A177-3AD203B41FA5}">
                      <a16:colId xmlns:a16="http://schemas.microsoft.com/office/drawing/2014/main" val="739309877"/>
                    </a:ext>
                  </a:extLst>
                </a:gridCol>
              </a:tblGrid>
              <a:tr h="667076">
                <a:tc>
                  <a:txBody>
                    <a:bodyPr/>
                    <a:lstStyle/>
                    <a:p>
                      <a:r>
                        <a:rPr lang="en-GB" dirty="0"/>
                        <a:t>Priority</a:t>
                      </a:r>
                    </a:p>
                  </a:txBody>
                  <a:tcPr/>
                </a:tc>
                <a:tc>
                  <a:txBody>
                    <a:bodyPr/>
                    <a:lstStyle/>
                    <a:p>
                      <a:r>
                        <a:rPr lang="en-GB" dirty="0"/>
                        <a:t>Progress</a:t>
                      </a:r>
                    </a:p>
                  </a:txBody>
                  <a:tcPr/>
                </a:tc>
                <a:extLst>
                  <a:ext uri="{0D108BD9-81ED-4DB2-BD59-A6C34878D82A}">
                    <a16:rowId xmlns:a16="http://schemas.microsoft.com/office/drawing/2014/main" val="1835040041"/>
                  </a:ext>
                </a:extLst>
              </a:tr>
              <a:tr h="6763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Provide funding for unfunded / non-commissioned groups and organisations for engagement and/or for policy influencing and engagement, with a reward and recompense policy </a:t>
                      </a:r>
                    </a:p>
                  </a:txBody>
                  <a:tcPr/>
                </a:tc>
                <a:tc>
                  <a:txBody>
                    <a:bodyPr/>
                    <a:lstStyle/>
                    <a:p>
                      <a:r>
                        <a:rPr lang="en-GB" sz="1600" dirty="0"/>
                        <a:t>G-HIVE provide an attendance fee for their events which Voluntary and Community Sector organisations can claim if they have a turnover of less that £100k</a:t>
                      </a:r>
                    </a:p>
                    <a:p>
                      <a:endParaRPr lang="en-GB" sz="1600" dirty="0"/>
                    </a:p>
                    <a:p>
                      <a:r>
                        <a:rPr lang="en-GB" sz="1600" dirty="0"/>
                        <a:t>This is also a commitment within the Royal Borough of Greenwich Voice and Influence Charter which is due to be launched in December 2023</a:t>
                      </a:r>
                    </a:p>
                  </a:txBody>
                  <a:tcPr/>
                </a:tc>
                <a:extLst>
                  <a:ext uri="{0D108BD9-81ED-4DB2-BD59-A6C34878D82A}">
                    <a16:rowId xmlns:a16="http://schemas.microsoft.com/office/drawing/2014/main" val="4293212432"/>
                  </a:ext>
                </a:extLst>
              </a:tr>
            </a:tbl>
          </a:graphicData>
        </a:graphic>
      </p:graphicFrame>
    </p:spTree>
    <p:extLst>
      <p:ext uri="{BB962C8B-B14F-4D97-AF65-F5344CB8AC3E}">
        <p14:creationId xmlns:p14="http://schemas.microsoft.com/office/powerpoint/2010/main" val="781055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73FD9-9D56-4300-7F2A-6AFF07AE7335}"/>
              </a:ext>
            </a:extLst>
          </p:cNvPr>
          <p:cNvSpPr>
            <a:spLocks noGrp="1"/>
          </p:cNvSpPr>
          <p:nvPr>
            <p:ph type="title"/>
          </p:nvPr>
        </p:nvSpPr>
        <p:spPr/>
        <p:txBody>
          <a:bodyPr/>
          <a:lstStyle/>
          <a:p>
            <a:r>
              <a:rPr lang="en-US" dirty="0">
                <a:latin typeface="VAG Rounded Std Light"/>
              </a:rPr>
              <a:t>Priority 3</a:t>
            </a:r>
            <a:endParaRPr lang="en-US" dirty="0"/>
          </a:p>
        </p:txBody>
      </p:sp>
      <p:graphicFrame>
        <p:nvGraphicFramePr>
          <p:cNvPr id="7" name="Table 6">
            <a:extLst>
              <a:ext uri="{FF2B5EF4-FFF2-40B4-BE49-F238E27FC236}">
                <a16:creationId xmlns:a16="http://schemas.microsoft.com/office/drawing/2014/main" id="{14140F84-9184-0BE9-F6B6-9E078C5354BD}"/>
              </a:ext>
            </a:extLst>
          </p:cNvPr>
          <p:cNvGraphicFramePr>
            <a:graphicFrameLocks noGrp="1"/>
          </p:cNvGraphicFramePr>
          <p:nvPr>
            <p:extLst>
              <p:ext uri="{D42A27DB-BD31-4B8C-83A1-F6EECF244321}">
                <p14:modId xmlns:p14="http://schemas.microsoft.com/office/powerpoint/2010/main" val="3014818766"/>
              </p:ext>
            </p:extLst>
          </p:nvPr>
        </p:nvGraphicFramePr>
        <p:xfrm>
          <a:off x="590747" y="1728788"/>
          <a:ext cx="9513888" cy="4507556"/>
        </p:xfrm>
        <a:graphic>
          <a:graphicData uri="http://schemas.openxmlformats.org/drawingml/2006/table">
            <a:tbl>
              <a:tblPr firstRow="1" bandRow="1">
                <a:tableStyleId>{5C22544A-7EE6-4342-B048-85BDC9FD1C3A}</a:tableStyleId>
              </a:tblPr>
              <a:tblGrid>
                <a:gridCol w="4756944">
                  <a:extLst>
                    <a:ext uri="{9D8B030D-6E8A-4147-A177-3AD203B41FA5}">
                      <a16:colId xmlns:a16="http://schemas.microsoft.com/office/drawing/2014/main" val="4227269634"/>
                    </a:ext>
                  </a:extLst>
                </a:gridCol>
                <a:gridCol w="4756944">
                  <a:extLst>
                    <a:ext uri="{9D8B030D-6E8A-4147-A177-3AD203B41FA5}">
                      <a16:colId xmlns:a16="http://schemas.microsoft.com/office/drawing/2014/main" val="739309877"/>
                    </a:ext>
                  </a:extLst>
                </a:gridCol>
              </a:tblGrid>
              <a:tr h="667076">
                <a:tc>
                  <a:txBody>
                    <a:bodyPr/>
                    <a:lstStyle/>
                    <a:p>
                      <a:r>
                        <a:rPr lang="en-GB" dirty="0"/>
                        <a:t>Priority</a:t>
                      </a:r>
                    </a:p>
                  </a:txBody>
                  <a:tcPr/>
                </a:tc>
                <a:tc>
                  <a:txBody>
                    <a:bodyPr/>
                    <a:lstStyle/>
                    <a:p>
                      <a:r>
                        <a:rPr lang="en-GB" dirty="0"/>
                        <a:t>Progress</a:t>
                      </a:r>
                    </a:p>
                  </a:txBody>
                  <a:tcPr/>
                </a:tc>
                <a:extLst>
                  <a:ext uri="{0D108BD9-81ED-4DB2-BD59-A6C34878D82A}">
                    <a16:rowId xmlns:a16="http://schemas.microsoft.com/office/drawing/2014/main" val="1835040041"/>
                  </a:ext>
                </a:extLst>
              </a:tr>
              <a:tr h="6763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Provide training on how the system works </a:t>
                      </a:r>
                    </a:p>
                  </a:txBody>
                  <a:tcPr/>
                </a:tc>
                <a:tc>
                  <a:txBody>
                    <a:bodyPr/>
                    <a:lstStyle/>
                    <a:p>
                      <a:r>
                        <a:rPr lang="en-GB" sz="1600" dirty="0"/>
                        <a:t>The G-HIVE Programme Team are due to organise and facilitate this in 2024, following on from the Knowledge and Skills Development Audit completed in November 2023</a:t>
                      </a:r>
                    </a:p>
                  </a:txBody>
                  <a:tcPr/>
                </a:tc>
                <a:extLst>
                  <a:ext uri="{0D108BD9-81ED-4DB2-BD59-A6C34878D82A}">
                    <a16:rowId xmlns:a16="http://schemas.microsoft.com/office/drawing/2014/main" val="4293212432"/>
                  </a:ext>
                </a:extLst>
              </a:tr>
              <a:tr h="676341">
                <a:tc>
                  <a:txBody>
                    <a:bodyPr/>
                    <a:lstStyle/>
                    <a:p>
                      <a:r>
                        <a:rPr lang="en-GB" sz="1600" dirty="0"/>
                        <a:t>Engage the Voluntary and Community Sector more effectively around how public money is being allocated, recognising the importance of full cost recovery (like external funders), with earlier stakeholder engagement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METRO GAVS continue to represent the Voluntary and Community Sector at local </a:t>
                      </a:r>
                      <a:r>
                        <a:rPr lang="en-GB" sz="1600" b="0" i="0" kern="1200" dirty="0">
                          <a:solidFill>
                            <a:schemeClr val="dk1"/>
                          </a:solidFill>
                          <a:effectLst/>
                          <a:latin typeface="+mn-lt"/>
                          <a:ea typeface="+mn-ea"/>
                          <a:cs typeface="+mn-cs"/>
                        </a:rPr>
                        <a:t>boards, partnerships, panels, steering groups, and working groups, and </a:t>
                      </a:r>
                      <a:r>
                        <a:rPr lang="en-GB" sz="1600" dirty="0"/>
                        <a:t>continue to advocate for the engagement of the Voluntary and Community Sector on the allocation of public money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Full cost recovery around voice and engagement is also a commitment within the Royal Borough of Greenwich Voice and Influence Charter which is due to be launched in December 2023</a:t>
                      </a:r>
                    </a:p>
                  </a:txBody>
                  <a:tcPr/>
                </a:tc>
                <a:extLst>
                  <a:ext uri="{0D108BD9-81ED-4DB2-BD59-A6C34878D82A}">
                    <a16:rowId xmlns:a16="http://schemas.microsoft.com/office/drawing/2014/main" val="3947460048"/>
                  </a:ext>
                </a:extLst>
              </a:tr>
            </a:tbl>
          </a:graphicData>
        </a:graphic>
      </p:graphicFrame>
    </p:spTree>
    <p:extLst>
      <p:ext uri="{BB962C8B-B14F-4D97-AF65-F5344CB8AC3E}">
        <p14:creationId xmlns:p14="http://schemas.microsoft.com/office/powerpoint/2010/main" val="3122881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METRO Community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0C77DA05-6A49-0A46-B124-24671EB1932F}" vid="{87A8FE78-18A8-594C-9CF8-A980D82B9511}"/>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0C77DA05-6A49-0A46-B124-24671EB1932F}" vid="{3E02E06C-E3BD-3B49-BCD4-E67CD1BC227C}"/>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2953E1FAAA4174DA32B083DE535723A" ma:contentTypeVersion="17" ma:contentTypeDescription="Create a new document." ma:contentTypeScope="" ma:versionID="01c6057ff1a67d0fc687a6803ffbfdfb">
  <xsd:schema xmlns:xsd="http://www.w3.org/2001/XMLSchema" xmlns:xs="http://www.w3.org/2001/XMLSchema" xmlns:p="http://schemas.microsoft.com/office/2006/metadata/properties" xmlns:ns2="a0918bfa-692a-4922-b76d-02f98a2a4b44" xmlns:ns3="ad159358-9462-4e9b-ae8b-85b0e6b0b597" targetNamespace="http://schemas.microsoft.com/office/2006/metadata/properties" ma:root="true" ma:fieldsID="458b8252e166cad2a7112369758ff33a" ns2:_="" ns3:_="">
    <xsd:import namespace="a0918bfa-692a-4922-b76d-02f98a2a4b44"/>
    <xsd:import namespace="ad159358-9462-4e9b-ae8b-85b0e6b0b59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SearchProperties" minOccurs="0"/>
                <xsd:element ref="ns2:lcf76f155ced4ddcb4097134ff3c332f" minOccurs="0"/>
                <xsd:element ref="ns3:TaxCatchAll" minOccurs="0"/>
                <xsd:element ref="ns2:MediaServiceDateTaken" minOccurs="0"/>
                <xsd:element ref="ns2:MediaServiceObjectDetectorVersion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918bfa-692a-4922-b76d-02f98a2a4b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3bae60f5-b7ad-4981-a8ef-0360d6a367c0" ma:termSetId="09814cd3-568e-fe90-9814-8d621ff8fb84" ma:anchorId="fba54fb3-c3e1-fe81-a776-ca4b69148c4d" ma:open="true" ma:isKeyword="false">
      <xsd:complexType>
        <xsd:sequence>
          <xsd:element ref="pc:Terms" minOccurs="0" maxOccurs="1"/>
        </xsd:sequence>
      </xsd:complexType>
    </xsd:element>
    <xsd:element name="MediaServiceDateTaken" ma:index="22" nillable="true" ma:displayName="MediaServiceDateTaken" ma:hidden="true" ma:indexed="true" ma:internalName="MediaServiceDateTaken" ma:readOnly="true">
      <xsd:simpleType>
        <xsd:restriction base="dms:Text"/>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LengthInSeconds" ma:index="24"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d159358-9462-4e9b-ae8b-85b0e6b0b59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331a92c1-4f56-4a99-a57a-621324e0f57d}" ma:internalName="TaxCatchAll" ma:showField="CatchAllData" ma:web="ad159358-9462-4e9b-ae8b-85b0e6b0b59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ad159358-9462-4e9b-ae8b-85b0e6b0b597">
      <UserInfo>
        <DisplayName>Pauline O'Hare</DisplayName>
        <AccountId>13</AccountId>
        <AccountType/>
      </UserInfo>
      <UserInfo>
        <DisplayName>Andrew Kerr</DisplayName>
        <AccountId>9</AccountId>
        <AccountType/>
      </UserInfo>
      <UserInfo>
        <DisplayName>Naomi Goldberg</DisplayName>
        <AccountId>12</AccountId>
        <AccountType/>
      </UserInfo>
      <UserInfo>
        <DisplayName>Mutmahim Roaf</DisplayName>
        <AccountId>18</AccountId>
        <AccountType/>
      </UserInfo>
      <UserInfo>
        <DisplayName>Roy Gopaul</DisplayName>
        <AccountId>17</AccountId>
        <AccountType/>
      </UserInfo>
      <UserInfo>
        <DisplayName>Sharon Otim</DisplayName>
        <AccountId>59</AccountId>
        <AccountType/>
      </UserInfo>
      <UserInfo>
        <DisplayName>Charity Aienobe-Asekharen</DisplayName>
        <AccountId>74</AccountId>
        <AccountType/>
      </UserInfo>
      <UserInfo>
        <DisplayName>Adam Tipping</DisplayName>
        <AccountId>47</AccountId>
        <AccountType/>
      </UserInfo>
      <UserInfo>
        <DisplayName>Norman Gillard</DisplayName>
        <AccountId>125</AccountId>
        <AccountType/>
      </UserInfo>
    </SharedWithUsers>
    <TaxCatchAll xmlns="ad159358-9462-4e9b-ae8b-85b0e6b0b597" xsi:nil="true"/>
    <lcf76f155ced4ddcb4097134ff3c332f xmlns="a0918bfa-692a-4922-b76d-02f98a2a4b44">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A1E4A7E-F7D9-412F-A839-46C737CE1623}">
  <ds:schemaRefs>
    <ds:schemaRef ds:uri="a0918bfa-692a-4922-b76d-02f98a2a4b44"/>
    <ds:schemaRef ds:uri="ad159358-9462-4e9b-ae8b-85b0e6b0b59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0/xmlns/"/>
    <ds:schemaRef ds:uri="http://www.w3.org/2001/XMLSchema"/>
  </ds:schemaRefs>
</ds:datastoreItem>
</file>

<file path=customXml/itemProps2.xml><?xml version="1.0" encoding="utf-8"?>
<ds:datastoreItem xmlns:ds="http://schemas.openxmlformats.org/officeDocument/2006/customXml" ds:itemID="{1DAC45D6-8C85-4F42-BDD4-96D3FA96824F}">
  <ds:schemaRefs>
    <ds:schemaRef ds:uri="http://purl.org/dc/dcmitype/"/>
    <ds:schemaRef ds:uri="http://purl.org/dc/elements/1.1/"/>
    <ds:schemaRef ds:uri="a0918bfa-692a-4922-b76d-02f98a2a4b44"/>
    <ds:schemaRef ds:uri="http://schemas.microsoft.com/office/2006/documentManagement/types"/>
    <ds:schemaRef ds:uri="http://www.w3.org/XML/1998/namespace"/>
    <ds:schemaRef ds:uri="http://purl.org/dc/terms/"/>
    <ds:schemaRef ds:uri="http://schemas.openxmlformats.org/package/2006/metadata/core-properties"/>
    <ds:schemaRef ds:uri="http://schemas.microsoft.com/office/infopath/2007/PartnerControls"/>
    <ds:schemaRef ds:uri="ad159358-9462-4e9b-ae8b-85b0e6b0b597"/>
    <ds:schemaRef ds:uri="http://schemas.microsoft.com/office/2006/metadata/properties"/>
  </ds:schemaRefs>
</ds:datastoreItem>
</file>

<file path=customXml/itemProps3.xml><?xml version="1.0" encoding="utf-8"?>
<ds:datastoreItem xmlns:ds="http://schemas.openxmlformats.org/officeDocument/2006/customXml" ds:itemID="{1BAA9019-67A2-4C7E-94F4-9376941E5CA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METRO GAVS Template</Template>
  <TotalTime>0</TotalTime>
  <Words>1126</Words>
  <Application>Microsoft Office PowerPoint</Application>
  <PresentationFormat>Widescreen</PresentationFormat>
  <Paragraphs>120</Paragraphs>
  <Slides>19</Slides>
  <Notes>0</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METRO Community Template</vt:lpstr>
      <vt:lpstr>1_Office Theme</vt:lpstr>
      <vt:lpstr>G-HIVE Voice and Influence Conference</vt:lpstr>
      <vt:lpstr>Event Aims and Objectives</vt:lpstr>
      <vt:lpstr>Plan and Agenda</vt:lpstr>
      <vt:lpstr>G-HIVE Progress</vt:lpstr>
      <vt:lpstr>G-HIVE Progress</vt:lpstr>
      <vt:lpstr>Priority 1</vt:lpstr>
      <vt:lpstr>Priority 2a</vt:lpstr>
      <vt:lpstr>Priority 2b</vt:lpstr>
      <vt:lpstr>Priority 3</vt:lpstr>
      <vt:lpstr>Priority 3</vt:lpstr>
      <vt:lpstr>G-HIVE Progress: Phase 2</vt:lpstr>
      <vt:lpstr>Questions?</vt:lpstr>
      <vt:lpstr>Royal Borough of Greenwich Voice and Influence Charter Launch</vt:lpstr>
      <vt:lpstr>G-HIVE Priorities for 2024</vt:lpstr>
      <vt:lpstr>Break</vt:lpstr>
      <vt:lpstr>Key Stakeholder Organisation  Chat-er-Pillar</vt:lpstr>
      <vt:lpstr>Chat-er-Pillar Prompt Questions</vt:lpstr>
      <vt:lpstr>Next Steps</vt:lpstr>
      <vt:lpstr>Questions</vt:lpstr>
    </vt:vector>
  </TitlesOfParts>
  <Company>METRO Charity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Greenwich Voice and Influence Programme</dc:title>
  <dc:creator>Andrew Kerr</dc:creator>
  <cp:lastModifiedBy>Andrew Kerr</cp:lastModifiedBy>
  <cp:revision>112</cp:revision>
  <dcterms:created xsi:type="dcterms:W3CDTF">2021-12-01T15:48:36Z</dcterms:created>
  <dcterms:modified xsi:type="dcterms:W3CDTF">2023-12-06T10:06:20Z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0x010100E2953E1FAAA4174DA32B083DE535723A</vt:lpwstr>
  </property>
  <property fmtid="{D5CDD505-2E9C-101B-9397-08002B2CF9AE}" pid="3" name="ComplianceAssetId">
    <vt:lpwstr/>
  </property>
  <property fmtid="{D5CDD505-2E9C-101B-9397-08002B2CF9AE}" pid="4" name="_ExtendedDescription">
    <vt:lpwstr/>
  </property>
  <property fmtid="{D5CDD505-2E9C-101B-9397-08002B2CF9AE}" pid="5" name="TriggerFlowInfo">
    <vt:lpwstr/>
  </property>
  <property fmtid="{D5CDD505-2E9C-101B-9397-08002B2CF9AE}" pid="6" name="_SourceUrl">
    <vt:lpwstr/>
  </property>
  <property fmtid="{D5CDD505-2E9C-101B-9397-08002B2CF9AE}" pid="7" name="_SharedFileIndex">
    <vt:lpwstr/>
  </property>
  <property fmtid="{D5CDD505-2E9C-101B-9397-08002B2CF9AE}" pid="8" name="MediaServiceImageTags">
    <vt:lpwstr/>
  </property>
</Properties>
</file>