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6" r:id="rId6"/>
    <p:sldId id="258" r:id="rId7"/>
    <p:sldId id="274" r:id="rId8"/>
    <p:sldId id="304" r:id="rId9"/>
    <p:sldId id="305" r:id="rId10"/>
    <p:sldId id="303" r:id="rId11"/>
    <p:sldId id="289" r:id="rId12"/>
    <p:sldId id="290" r:id="rId13"/>
    <p:sldId id="302" r:id="rId14"/>
    <p:sldId id="301" r:id="rId15"/>
    <p:sldId id="300" r:id="rId16"/>
    <p:sldId id="299" r:id="rId17"/>
    <p:sldId id="307" r:id="rId18"/>
    <p:sldId id="308" r:id="rId19"/>
    <p:sldId id="309" r:id="rId20"/>
    <p:sldId id="26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8D6F149-6EC4-8144-76A8-A579EACACA04}" name="Pauline O'Hare" initials="PO" userId="Pauline O'Hare" providerId="None"/>
  <p188:author id="{68B823C0-708B-C533-9170-C4AB68050C2E}" name="Andrew Kerr" initials="AK" userId="S::andrew.kerr@metrocharity.org.uk::4353d390-f1fe-4962-96d2-552af204605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3C95"/>
    <a:srgbClr val="1D384C"/>
    <a:srgbClr val="2865B2"/>
    <a:srgbClr val="940F13"/>
    <a:srgbClr val="F7941D"/>
    <a:srgbClr val="247D83"/>
    <a:srgbClr val="BED5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FF83D4-14E0-5457-D0CB-45E800252909}" v="47" dt="2024-12-12T12:15:17.118"/>
    <p1510:client id="{DDB5A23B-F811-A825-4505-8B6E9DDEDA5D}" v="1885" dt="2024-12-11T22:20:48.9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60"/>
  </p:normalViewPr>
  <p:slideViewPr>
    <p:cSldViewPr snapToGrid="0">
      <p:cViewPr varScale="1">
        <p:scale>
          <a:sx n="123" d="100"/>
          <a:sy n="123" d="100"/>
        </p:scale>
        <p:origin x="344" y="7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Kerr" userId="S::andrew.kerr@metrocharity.org.uk::4353d390-f1fe-4962-96d2-552af204605f" providerId="AD" clId="Web-{39D3007C-9CB9-7E3E-A82A-BFA910F19FC6}"/>
    <pc:docChg chg="modSld">
      <pc:chgData name="Andrew Kerr" userId="S::andrew.kerr@metrocharity.org.uk::4353d390-f1fe-4962-96d2-552af204605f" providerId="AD" clId="Web-{39D3007C-9CB9-7E3E-A82A-BFA910F19FC6}" dt="2023-05-24T16:00:25.581" v="1" actId="20577"/>
      <pc:docMkLst>
        <pc:docMk/>
      </pc:docMkLst>
      <pc:sldChg chg="modSp">
        <pc:chgData name="Andrew Kerr" userId="S::andrew.kerr@metrocharity.org.uk::4353d390-f1fe-4962-96d2-552af204605f" providerId="AD" clId="Web-{39D3007C-9CB9-7E3E-A82A-BFA910F19FC6}" dt="2023-05-24T16:00:25.581" v="1" actId="20577"/>
        <pc:sldMkLst>
          <pc:docMk/>
          <pc:sldMk cId="1671733654" sldId="256"/>
        </pc:sldMkLst>
      </pc:sldChg>
    </pc:docChg>
  </pc:docChgLst>
  <pc:docChgLst>
    <pc:chgData name="Andrew Kerr" userId="S::andrew.kerr@metrocharity.org.uk::4353d390-f1fe-4962-96d2-552af204605f" providerId="AD" clId="Web-{4D165A18-BAD2-8B51-CE89-D047C50536D9}"/>
    <pc:docChg chg="modSld">
      <pc:chgData name="Andrew Kerr" userId="S::andrew.kerr@metrocharity.org.uk::4353d390-f1fe-4962-96d2-552af204605f" providerId="AD" clId="Web-{4D165A18-BAD2-8B51-CE89-D047C50536D9}" dt="2022-07-20T10:26:29.083" v="257"/>
      <pc:docMkLst>
        <pc:docMk/>
      </pc:docMkLst>
      <pc:sldChg chg="modSp delCm">
        <pc:chgData name="Andrew Kerr" userId="S::andrew.kerr@metrocharity.org.uk::4353d390-f1fe-4962-96d2-552af204605f" providerId="AD" clId="Web-{4D165A18-BAD2-8B51-CE89-D047C50536D9}" dt="2022-07-20T10:23:38.156" v="251"/>
        <pc:sldMkLst>
          <pc:docMk/>
          <pc:sldMk cId="1671733654" sldId="256"/>
        </pc:sldMkLst>
      </pc:sldChg>
      <pc:sldChg chg="modSp">
        <pc:chgData name="Andrew Kerr" userId="S::andrew.kerr@metrocharity.org.uk::4353d390-f1fe-4962-96d2-552af204605f" providerId="AD" clId="Web-{4D165A18-BAD2-8B51-CE89-D047C50536D9}" dt="2022-07-20T10:15:48.061" v="59" actId="20577"/>
        <pc:sldMkLst>
          <pc:docMk/>
          <pc:sldMk cId="3382386234" sldId="258"/>
        </pc:sldMkLst>
      </pc:sldChg>
      <pc:sldChg chg="modSp">
        <pc:chgData name="Andrew Kerr" userId="S::andrew.kerr@metrocharity.org.uk::4353d390-f1fe-4962-96d2-552af204605f" providerId="AD" clId="Web-{4D165A18-BAD2-8B51-CE89-D047C50536D9}" dt="2022-07-20T10:25:35.175" v="254" actId="20577"/>
        <pc:sldMkLst>
          <pc:docMk/>
          <pc:sldMk cId="2988629506" sldId="261"/>
        </pc:sldMkLst>
      </pc:sldChg>
      <pc:sldChg chg="modSp">
        <pc:chgData name="Andrew Kerr" userId="S::andrew.kerr@metrocharity.org.uk::4353d390-f1fe-4962-96d2-552af204605f" providerId="AD" clId="Web-{4D165A18-BAD2-8B51-CE89-D047C50536D9}" dt="2022-07-20T10:25:49.801" v="256" actId="20577"/>
        <pc:sldMkLst>
          <pc:docMk/>
          <pc:sldMk cId="2519674045" sldId="262"/>
        </pc:sldMkLst>
      </pc:sldChg>
      <pc:sldChg chg="modSp">
        <pc:chgData name="Andrew Kerr" userId="S::andrew.kerr@metrocharity.org.uk::4353d390-f1fe-4962-96d2-552af204605f" providerId="AD" clId="Web-{4D165A18-BAD2-8B51-CE89-D047C50536D9}" dt="2022-07-20T10:16:32.141" v="71" actId="20577"/>
        <pc:sldMkLst>
          <pc:docMk/>
          <pc:sldMk cId="4243697758" sldId="272"/>
        </pc:sldMkLst>
      </pc:sldChg>
      <pc:sldChg chg="modSp">
        <pc:chgData name="Andrew Kerr" userId="S::andrew.kerr@metrocharity.org.uk::4353d390-f1fe-4962-96d2-552af204605f" providerId="AD" clId="Web-{4D165A18-BAD2-8B51-CE89-D047C50536D9}" dt="2022-07-20T10:16:43.204" v="76" actId="20577"/>
        <pc:sldMkLst>
          <pc:docMk/>
          <pc:sldMk cId="84910054" sldId="274"/>
        </pc:sldMkLst>
      </pc:sldChg>
      <pc:sldChg chg="modSp">
        <pc:chgData name="Andrew Kerr" userId="S::andrew.kerr@metrocharity.org.uk::4353d390-f1fe-4962-96d2-552af204605f" providerId="AD" clId="Web-{4D165A18-BAD2-8B51-CE89-D047C50536D9}" dt="2022-07-20T10:25:00.268" v="253" actId="20577"/>
        <pc:sldMkLst>
          <pc:docMk/>
          <pc:sldMk cId="3781134897" sldId="276"/>
        </pc:sldMkLst>
      </pc:sldChg>
      <pc:sldChg chg="modSp">
        <pc:chgData name="Andrew Kerr" userId="S::andrew.kerr@metrocharity.org.uk::4353d390-f1fe-4962-96d2-552af204605f" providerId="AD" clId="Web-{4D165A18-BAD2-8B51-CE89-D047C50536D9}" dt="2022-07-20T10:18:52.568" v="114" actId="20577"/>
        <pc:sldMkLst>
          <pc:docMk/>
          <pc:sldMk cId="1591118733" sldId="277"/>
        </pc:sldMkLst>
      </pc:sldChg>
      <pc:sldChg chg="addSp delSp modSp delCm">
        <pc:chgData name="Andrew Kerr" userId="S::andrew.kerr@metrocharity.org.uk::4353d390-f1fe-4962-96d2-552af204605f" providerId="AD" clId="Web-{4D165A18-BAD2-8B51-CE89-D047C50536D9}" dt="2022-07-20T10:22:05.527" v="146"/>
        <pc:sldMkLst>
          <pc:docMk/>
          <pc:sldMk cId="3655713044" sldId="278"/>
        </pc:sldMkLst>
      </pc:sldChg>
      <pc:sldChg chg="delCm">
        <pc:chgData name="Andrew Kerr" userId="S::andrew.kerr@metrocharity.org.uk::4353d390-f1fe-4962-96d2-552af204605f" providerId="AD" clId="Web-{4D165A18-BAD2-8B51-CE89-D047C50536D9}" dt="2022-07-20T10:26:29.083" v="257"/>
        <pc:sldMkLst>
          <pc:docMk/>
          <pc:sldMk cId="3315226489" sldId="279"/>
        </pc:sldMkLst>
      </pc:sldChg>
      <pc:sldChg chg="modSp">
        <pc:chgData name="Andrew Kerr" userId="S::andrew.kerr@metrocharity.org.uk::4353d390-f1fe-4962-96d2-552af204605f" providerId="AD" clId="Web-{4D165A18-BAD2-8B51-CE89-D047C50536D9}" dt="2022-07-20T10:19:36.132" v="134" actId="20577"/>
        <pc:sldMkLst>
          <pc:docMk/>
          <pc:sldMk cId="933673262" sldId="283"/>
        </pc:sldMkLst>
      </pc:sldChg>
      <pc:sldChg chg="modSp">
        <pc:chgData name="Andrew Kerr" userId="S::andrew.kerr@metrocharity.org.uk::4353d390-f1fe-4962-96d2-552af204605f" providerId="AD" clId="Web-{4D165A18-BAD2-8B51-CE89-D047C50536D9}" dt="2022-07-20T10:20:01.476" v="137" actId="20577"/>
        <pc:sldMkLst>
          <pc:docMk/>
          <pc:sldMk cId="4152304787" sldId="284"/>
        </pc:sldMkLst>
      </pc:sldChg>
    </pc:docChg>
  </pc:docChgLst>
  <pc:docChgLst>
    <pc:chgData name="Andrew Kerr" userId="S::andrew.kerr@metrocharity.org.uk::4353d390-f1fe-4962-96d2-552af204605f" providerId="AD" clId="Web-{1EC491B3-00DC-4B45-B9DC-0F9829DDA6AD}"/>
    <pc:docChg chg="addSld delSld modSld">
      <pc:chgData name="Andrew Kerr" userId="S::andrew.kerr@metrocharity.org.uk::4353d390-f1fe-4962-96d2-552af204605f" providerId="AD" clId="Web-{1EC491B3-00DC-4B45-B9DC-0F9829DDA6AD}" dt="2023-11-01T17:52:39.731" v="304" actId="20577"/>
      <pc:docMkLst>
        <pc:docMk/>
      </pc:docMkLst>
      <pc:sldChg chg="modSp">
        <pc:chgData name="Andrew Kerr" userId="S::andrew.kerr@metrocharity.org.uk::4353d390-f1fe-4962-96d2-552af204605f" providerId="AD" clId="Web-{1EC491B3-00DC-4B45-B9DC-0F9829DDA6AD}" dt="2023-11-01T17:37:45.700" v="3" actId="20577"/>
        <pc:sldMkLst>
          <pc:docMk/>
          <pc:sldMk cId="1671733654" sldId="256"/>
        </pc:sldMkLst>
      </pc:sldChg>
      <pc:sldChg chg="modSp">
        <pc:chgData name="Andrew Kerr" userId="S::andrew.kerr@metrocharity.org.uk::4353d390-f1fe-4962-96d2-552af204605f" providerId="AD" clId="Web-{1EC491B3-00DC-4B45-B9DC-0F9829DDA6AD}" dt="2023-11-01T17:39:22.877" v="39" actId="20577"/>
        <pc:sldMkLst>
          <pc:docMk/>
          <pc:sldMk cId="2988629506" sldId="261"/>
        </pc:sldMkLst>
      </pc:sldChg>
      <pc:sldChg chg="del">
        <pc:chgData name="Andrew Kerr" userId="S::andrew.kerr@metrocharity.org.uk::4353d390-f1fe-4962-96d2-552af204605f" providerId="AD" clId="Web-{1EC491B3-00DC-4B45-B9DC-0F9829DDA6AD}" dt="2023-11-01T17:43:06.295" v="80"/>
        <pc:sldMkLst>
          <pc:docMk/>
          <pc:sldMk cId="4243697758" sldId="272"/>
        </pc:sldMkLst>
      </pc:sldChg>
      <pc:sldChg chg="modSp">
        <pc:chgData name="Andrew Kerr" userId="S::andrew.kerr@metrocharity.org.uk::4353d390-f1fe-4962-96d2-552af204605f" providerId="AD" clId="Web-{1EC491B3-00DC-4B45-B9DC-0F9829DDA6AD}" dt="2023-11-01T17:48:32.484" v="293" actId="20577"/>
        <pc:sldMkLst>
          <pc:docMk/>
          <pc:sldMk cId="84910054" sldId="274"/>
        </pc:sldMkLst>
      </pc:sldChg>
      <pc:sldChg chg="modSp">
        <pc:chgData name="Andrew Kerr" userId="S::andrew.kerr@metrocharity.org.uk::4353d390-f1fe-4962-96d2-552af204605f" providerId="AD" clId="Web-{1EC491B3-00DC-4B45-B9DC-0F9829DDA6AD}" dt="2023-11-01T17:52:39.731" v="304" actId="20577"/>
        <pc:sldMkLst>
          <pc:docMk/>
          <pc:sldMk cId="134896162" sldId="286"/>
        </pc:sldMkLst>
      </pc:sldChg>
      <pc:sldChg chg="modSp new">
        <pc:chgData name="Andrew Kerr" userId="S::andrew.kerr@metrocharity.org.uk::4353d390-f1fe-4962-96d2-552af204605f" providerId="AD" clId="Web-{1EC491B3-00DC-4B45-B9DC-0F9829DDA6AD}" dt="2023-11-01T17:42:37.856" v="76" actId="20577"/>
        <pc:sldMkLst>
          <pc:docMk/>
          <pc:sldMk cId="3748890247" sldId="287"/>
        </pc:sldMkLst>
      </pc:sldChg>
    </pc:docChg>
  </pc:docChgLst>
  <pc:docChgLst>
    <pc:chgData name="Andrew Kerr" userId="4353d390-f1fe-4962-96d2-552af204605f" providerId="ADAL" clId="{C1F9B1F3-1D8E-3047-B1EA-D02C8D5E4F98}"/>
    <pc:docChg chg="modSld">
      <pc:chgData name="Andrew Kerr" userId="4353d390-f1fe-4962-96d2-552af204605f" providerId="ADAL" clId="{C1F9B1F3-1D8E-3047-B1EA-D02C8D5E4F98}" dt="2023-02-01T18:31:29.578" v="9" actId="20577"/>
      <pc:docMkLst>
        <pc:docMk/>
      </pc:docMkLst>
      <pc:sldChg chg="modSp mod">
        <pc:chgData name="Andrew Kerr" userId="4353d390-f1fe-4962-96d2-552af204605f" providerId="ADAL" clId="{C1F9B1F3-1D8E-3047-B1EA-D02C8D5E4F98}" dt="2023-02-01T18:31:29.578" v="9" actId="20577"/>
        <pc:sldMkLst>
          <pc:docMk/>
          <pc:sldMk cId="2988629506" sldId="261"/>
        </pc:sldMkLst>
      </pc:sldChg>
    </pc:docChg>
  </pc:docChgLst>
  <pc:docChgLst>
    <pc:chgData name="Andrew Kerr" userId="S::andrew.kerr@metrocharity.org.uk::4353d390-f1fe-4962-96d2-552af204605f" providerId="AD" clId="Web-{DDB5A23B-F811-A825-4505-8B6E9DDEDA5D}"/>
    <pc:docChg chg="addSld delSld modSld sldOrd">
      <pc:chgData name="Andrew Kerr" userId="S::andrew.kerr@metrocharity.org.uk::4353d390-f1fe-4962-96d2-552af204605f" providerId="AD" clId="Web-{DDB5A23B-F811-A825-4505-8B6E9DDEDA5D}" dt="2024-12-11T22:20:48.978" v="1822"/>
      <pc:docMkLst>
        <pc:docMk/>
      </pc:docMkLst>
      <pc:sldChg chg="modSp">
        <pc:chgData name="Andrew Kerr" userId="S::andrew.kerr@metrocharity.org.uk::4353d390-f1fe-4962-96d2-552af204605f" providerId="AD" clId="Web-{DDB5A23B-F811-A825-4505-8B6E9DDEDA5D}" dt="2024-12-11T22:09:51.610" v="1437" actId="20577"/>
        <pc:sldMkLst>
          <pc:docMk/>
          <pc:sldMk cId="1671733654" sldId="256"/>
        </pc:sldMkLst>
        <pc:spChg chg="mod">
          <ac:chgData name="Andrew Kerr" userId="S::andrew.kerr@metrocharity.org.uk::4353d390-f1fe-4962-96d2-552af204605f" providerId="AD" clId="Web-{DDB5A23B-F811-A825-4505-8B6E9DDEDA5D}" dt="2024-12-11T22:09:51.610" v="1437" actId="20577"/>
          <ac:spMkLst>
            <pc:docMk/>
            <pc:sldMk cId="1671733654" sldId="256"/>
            <ac:spMk id="3" creationId="{00000000-0000-0000-0000-000000000000}"/>
          </ac:spMkLst>
        </pc:spChg>
      </pc:sldChg>
      <pc:sldChg chg="modSp">
        <pc:chgData name="Andrew Kerr" userId="S::andrew.kerr@metrocharity.org.uk::4353d390-f1fe-4962-96d2-552af204605f" providerId="AD" clId="Web-{DDB5A23B-F811-A825-4505-8B6E9DDEDA5D}" dt="2024-12-11T21:57:20.585" v="910" actId="20577"/>
        <pc:sldMkLst>
          <pc:docMk/>
          <pc:sldMk cId="3382386234" sldId="258"/>
        </pc:sldMkLst>
        <pc:spChg chg="mod">
          <ac:chgData name="Andrew Kerr" userId="S::andrew.kerr@metrocharity.org.uk::4353d390-f1fe-4962-96d2-552af204605f" providerId="AD" clId="Web-{DDB5A23B-F811-A825-4505-8B6E9DDEDA5D}" dt="2024-12-11T21:57:20.585" v="910" actId="20577"/>
          <ac:spMkLst>
            <pc:docMk/>
            <pc:sldMk cId="3382386234" sldId="258"/>
            <ac:spMk id="3" creationId="{C4132E13-0A88-394D-987B-341ECB277255}"/>
          </ac:spMkLst>
        </pc:spChg>
      </pc:sldChg>
      <pc:sldChg chg="modSp">
        <pc:chgData name="Andrew Kerr" userId="S::andrew.kerr@metrocharity.org.uk::4353d390-f1fe-4962-96d2-552af204605f" providerId="AD" clId="Web-{DDB5A23B-F811-A825-4505-8B6E9DDEDA5D}" dt="2024-12-11T22:20:45.697" v="1821" actId="20577"/>
        <pc:sldMkLst>
          <pc:docMk/>
          <pc:sldMk cId="2988629506" sldId="261"/>
        </pc:sldMkLst>
        <pc:spChg chg="mod">
          <ac:chgData name="Andrew Kerr" userId="S::andrew.kerr@metrocharity.org.uk::4353d390-f1fe-4962-96d2-552af204605f" providerId="AD" clId="Web-{DDB5A23B-F811-A825-4505-8B6E9DDEDA5D}" dt="2024-12-11T22:20:12.289" v="1807" actId="20577"/>
          <ac:spMkLst>
            <pc:docMk/>
            <pc:sldMk cId="2988629506" sldId="261"/>
            <ac:spMk id="2" creationId="{8CAB7A2B-E5BE-4A42-B05B-064EA37798CE}"/>
          </ac:spMkLst>
        </pc:spChg>
        <pc:spChg chg="mod">
          <ac:chgData name="Andrew Kerr" userId="S::andrew.kerr@metrocharity.org.uk::4353d390-f1fe-4962-96d2-552af204605f" providerId="AD" clId="Web-{DDB5A23B-F811-A825-4505-8B6E9DDEDA5D}" dt="2024-12-11T22:20:45.697" v="1821" actId="20577"/>
          <ac:spMkLst>
            <pc:docMk/>
            <pc:sldMk cId="2988629506" sldId="261"/>
            <ac:spMk id="3" creationId="{F5DB0760-4B27-4CA5-8B2C-7AF2A738FFFB}"/>
          </ac:spMkLst>
        </pc:spChg>
      </pc:sldChg>
      <pc:sldChg chg="del">
        <pc:chgData name="Andrew Kerr" userId="S::andrew.kerr@metrocharity.org.uk::4353d390-f1fe-4962-96d2-552af204605f" providerId="AD" clId="Web-{DDB5A23B-F811-A825-4505-8B6E9DDEDA5D}" dt="2024-12-11T22:20:48.978" v="1822"/>
        <pc:sldMkLst>
          <pc:docMk/>
          <pc:sldMk cId="2519674045" sldId="262"/>
        </pc:sldMkLst>
      </pc:sldChg>
      <pc:sldChg chg="addSp delSp modSp">
        <pc:chgData name="Andrew Kerr" userId="S::andrew.kerr@metrocharity.org.uk::4353d390-f1fe-4962-96d2-552af204605f" providerId="AD" clId="Web-{DDB5A23B-F811-A825-4505-8B6E9DDEDA5D}" dt="2024-12-11T22:09:33.094" v="1435"/>
        <pc:sldMkLst>
          <pc:docMk/>
          <pc:sldMk cId="84910054" sldId="274"/>
        </pc:sldMkLst>
        <pc:graphicFrameChg chg="del mod modGraphic">
          <ac:chgData name="Andrew Kerr" userId="S::andrew.kerr@metrocharity.org.uk::4353d390-f1fe-4962-96d2-552af204605f" providerId="AD" clId="Web-{DDB5A23B-F811-A825-4505-8B6E9DDEDA5D}" dt="2024-12-11T21:28:23.855" v="53"/>
          <ac:graphicFrameMkLst>
            <pc:docMk/>
            <pc:sldMk cId="84910054" sldId="274"/>
            <ac:graphicFrameMk id="4" creationId="{AA961842-9D2C-18A8-8BE4-0BDA820C0F08}"/>
          </ac:graphicFrameMkLst>
        </pc:graphicFrameChg>
        <pc:graphicFrameChg chg="add mod modGraphic">
          <ac:chgData name="Andrew Kerr" userId="S::andrew.kerr@metrocharity.org.uk::4353d390-f1fe-4962-96d2-552af204605f" providerId="AD" clId="Web-{DDB5A23B-F811-A825-4505-8B6E9DDEDA5D}" dt="2024-12-11T22:09:33.094" v="1435"/>
          <ac:graphicFrameMkLst>
            <pc:docMk/>
            <pc:sldMk cId="84910054" sldId="274"/>
            <ac:graphicFrameMk id="5" creationId="{72156A47-E9B3-F8A4-019E-F5FC41C88C22}"/>
          </ac:graphicFrameMkLst>
        </pc:graphicFrameChg>
      </pc:sldChg>
      <pc:sldChg chg="del">
        <pc:chgData name="Andrew Kerr" userId="S::andrew.kerr@metrocharity.org.uk::4353d390-f1fe-4962-96d2-552af204605f" providerId="AD" clId="Web-{DDB5A23B-F811-A825-4505-8B6E9DDEDA5D}" dt="2024-12-11T21:38:19.922" v="235"/>
        <pc:sldMkLst>
          <pc:docMk/>
          <pc:sldMk cId="134896162" sldId="286"/>
        </pc:sldMkLst>
      </pc:sldChg>
      <pc:sldChg chg="del">
        <pc:chgData name="Andrew Kerr" userId="S::andrew.kerr@metrocharity.org.uk::4353d390-f1fe-4962-96d2-552af204605f" providerId="AD" clId="Web-{DDB5A23B-F811-A825-4505-8B6E9DDEDA5D}" dt="2024-12-11T21:38:26.359" v="236"/>
        <pc:sldMkLst>
          <pc:docMk/>
          <pc:sldMk cId="2129112475" sldId="288"/>
        </pc:sldMkLst>
      </pc:sldChg>
      <pc:sldChg chg="modSp">
        <pc:chgData name="Andrew Kerr" userId="S::andrew.kerr@metrocharity.org.uk::4353d390-f1fe-4962-96d2-552af204605f" providerId="AD" clId="Web-{DDB5A23B-F811-A825-4505-8B6E9DDEDA5D}" dt="2024-12-11T21:58:53.104" v="942" actId="20577"/>
        <pc:sldMkLst>
          <pc:docMk/>
          <pc:sldMk cId="312691053" sldId="289"/>
        </pc:sldMkLst>
        <pc:spChg chg="mod">
          <ac:chgData name="Andrew Kerr" userId="S::andrew.kerr@metrocharity.org.uk::4353d390-f1fe-4962-96d2-552af204605f" providerId="AD" clId="Web-{DDB5A23B-F811-A825-4505-8B6E9DDEDA5D}" dt="2024-12-11T21:58:53.104" v="942" actId="20577"/>
          <ac:spMkLst>
            <pc:docMk/>
            <pc:sldMk cId="312691053" sldId="289"/>
            <ac:spMk id="2" creationId="{72673FD9-9D56-4300-7F2A-6AFF07AE7335}"/>
          </ac:spMkLst>
        </pc:spChg>
        <pc:spChg chg="mod">
          <ac:chgData name="Andrew Kerr" userId="S::andrew.kerr@metrocharity.org.uk::4353d390-f1fe-4962-96d2-552af204605f" providerId="AD" clId="Web-{DDB5A23B-F811-A825-4505-8B6E9DDEDA5D}" dt="2024-12-11T21:58:06.508" v="940" actId="20577"/>
          <ac:spMkLst>
            <pc:docMk/>
            <pc:sldMk cId="312691053" sldId="289"/>
            <ac:spMk id="3" creationId="{DEC63369-E503-EABD-E34A-3DD2F5377A40}"/>
          </ac:spMkLst>
        </pc:spChg>
      </pc:sldChg>
      <pc:sldChg chg="modSp">
        <pc:chgData name="Andrew Kerr" userId="S::andrew.kerr@metrocharity.org.uk::4353d390-f1fe-4962-96d2-552af204605f" providerId="AD" clId="Web-{DDB5A23B-F811-A825-4505-8B6E9DDEDA5D}" dt="2024-12-11T21:59:34.871" v="997" actId="20577"/>
        <pc:sldMkLst>
          <pc:docMk/>
          <pc:sldMk cId="2971624541" sldId="290"/>
        </pc:sldMkLst>
        <pc:spChg chg="mod">
          <ac:chgData name="Andrew Kerr" userId="S::andrew.kerr@metrocharity.org.uk::4353d390-f1fe-4962-96d2-552af204605f" providerId="AD" clId="Web-{DDB5A23B-F811-A825-4505-8B6E9DDEDA5D}" dt="2024-12-11T21:42:00.554" v="548" actId="20577"/>
          <ac:spMkLst>
            <pc:docMk/>
            <pc:sldMk cId="2971624541" sldId="290"/>
            <ac:spMk id="2" creationId="{72673FD9-9D56-4300-7F2A-6AFF07AE7335}"/>
          </ac:spMkLst>
        </pc:spChg>
        <pc:spChg chg="mod">
          <ac:chgData name="Andrew Kerr" userId="S::andrew.kerr@metrocharity.org.uk::4353d390-f1fe-4962-96d2-552af204605f" providerId="AD" clId="Web-{DDB5A23B-F811-A825-4505-8B6E9DDEDA5D}" dt="2024-12-11T21:59:34.871" v="997" actId="20577"/>
          <ac:spMkLst>
            <pc:docMk/>
            <pc:sldMk cId="2971624541" sldId="290"/>
            <ac:spMk id="3" creationId="{DEC63369-E503-EABD-E34A-3DD2F5377A40}"/>
          </ac:spMkLst>
        </pc:spChg>
      </pc:sldChg>
      <pc:sldChg chg="del">
        <pc:chgData name="Andrew Kerr" userId="S::andrew.kerr@metrocharity.org.uk::4353d390-f1fe-4962-96d2-552af204605f" providerId="AD" clId="Web-{DDB5A23B-F811-A825-4505-8B6E9DDEDA5D}" dt="2024-12-11T21:38:40.657" v="242"/>
        <pc:sldMkLst>
          <pc:docMk/>
          <pc:sldMk cId="2591270555" sldId="291"/>
        </pc:sldMkLst>
      </pc:sldChg>
      <pc:sldChg chg="del">
        <pc:chgData name="Andrew Kerr" userId="S::andrew.kerr@metrocharity.org.uk::4353d390-f1fe-4962-96d2-552af204605f" providerId="AD" clId="Web-{DDB5A23B-F811-A825-4505-8B6E9DDEDA5D}" dt="2024-12-11T21:38:39.969" v="241"/>
        <pc:sldMkLst>
          <pc:docMk/>
          <pc:sldMk cId="1522194657" sldId="292"/>
        </pc:sldMkLst>
      </pc:sldChg>
      <pc:sldChg chg="del">
        <pc:chgData name="Andrew Kerr" userId="S::andrew.kerr@metrocharity.org.uk::4353d390-f1fe-4962-96d2-552af204605f" providerId="AD" clId="Web-{DDB5A23B-F811-A825-4505-8B6E9DDEDA5D}" dt="2024-12-11T21:38:38.204" v="239"/>
        <pc:sldMkLst>
          <pc:docMk/>
          <pc:sldMk cId="3122881167" sldId="293"/>
        </pc:sldMkLst>
      </pc:sldChg>
      <pc:sldChg chg="del">
        <pc:chgData name="Andrew Kerr" userId="S::andrew.kerr@metrocharity.org.uk::4353d390-f1fe-4962-96d2-552af204605f" providerId="AD" clId="Web-{DDB5A23B-F811-A825-4505-8B6E9DDEDA5D}" dt="2024-12-11T21:38:39.188" v="240"/>
        <pc:sldMkLst>
          <pc:docMk/>
          <pc:sldMk cId="781055013" sldId="294"/>
        </pc:sldMkLst>
      </pc:sldChg>
      <pc:sldChg chg="del">
        <pc:chgData name="Andrew Kerr" userId="S::andrew.kerr@metrocharity.org.uk::4353d390-f1fe-4962-96d2-552af204605f" providerId="AD" clId="Web-{DDB5A23B-F811-A825-4505-8B6E9DDEDA5D}" dt="2024-12-11T21:38:36.485" v="238"/>
        <pc:sldMkLst>
          <pc:docMk/>
          <pc:sldMk cId="1492253812" sldId="295"/>
        </pc:sldMkLst>
      </pc:sldChg>
      <pc:sldChg chg="del">
        <pc:chgData name="Andrew Kerr" userId="S::andrew.kerr@metrocharity.org.uk::4353d390-f1fe-4962-96d2-552af204605f" providerId="AD" clId="Web-{DDB5A23B-F811-A825-4505-8B6E9DDEDA5D}" dt="2024-12-11T22:04:23.865" v="1169"/>
        <pc:sldMkLst>
          <pc:docMk/>
          <pc:sldMk cId="1991937100" sldId="296"/>
        </pc:sldMkLst>
      </pc:sldChg>
      <pc:sldChg chg="del">
        <pc:chgData name="Andrew Kerr" userId="S::andrew.kerr@metrocharity.org.uk::4353d390-f1fe-4962-96d2-552af204605f" providerId="AD" clId="Web-{DDB5A23B-F811-A825-4505-8B6E9DDEDA5D}" dt="2024-12-11T22:05:56.555" v="1285"/>
        <pc:sldMkLst>
          <pc:docMk/>
          <pc:sldMk cId="2917063239" sldId="297"/>
        </pc:sldMkLst>
      </pc:sldChg>
      <pc:sldChg chg="del">
        <pc:chgData name="Andrew Kerr" userId="S::andrew.kerr@metrocharity.org.uk::4353d390-f1fe-4962-96d2-552af204605f" providerId="AD" clId="Web-{DDB5A23B-F811-A825-4505-8B6E9DDEDA5D}" dt="2024-12-11T21:38:28.141" v="237"/>
        <pc:sldMkLst>
          <pc:docMk/>
          <pc:sldMk cId="802289050" sldId="298"/>
        </pc:sldMkLst>
      </pc:sldChg>
      <pc:sldChg chg="modSp">
        <pc:chgData name="Andrew Kerr" userId="S::andrew.kerr@metrocharity.org.uk::4353d390-f1fe-4962-96d2-552af204605f" providerId="AD" clId="Web-{DDB5A23B-F811-A825-4505-8B6E9DDEDA5D}" dt="2024-12-11T22:08:27.060" v="1377" actId="20577"/>
        <pc:sldMkLst>
          <pc:docMk/>
          <pc:sldMk cId="2002108917" sldId="299"/>
        </pc:sldMkLst>
        <pc:spChg chg="mod">
          <ac:chgData name="Andrew Kerr" userId="S::andrew.kerr@metrocharity.org.uk::4353d390-f1fe-4962-96d2-552af204605f" providerId="AD" clId="Web-{DDB5A23B-F811-A825-4505-8B6E9DDEDA5D}" dt="2024-12-11T22:08:27.060" v="1377" actId="20577"/>
          <ac:spMkLst>
            <pc:docMk/>
            <pc:sldMk cId="2002108917" sldId="299"/>
            <ac:spMk id="2" creationId="{72673FD9-9D56-4300-7F2A-6AFF07AE7335}"/>
          </ac:spMkLst>
        </pc:spChg>
      </pc:sldChg>
      <pc:sldChg chg="modSp ord">
        <pc:chgData name="Andrew Kerr" userId="S::andrew.kerr@metrocharity.org.uk::4353d390-f1fe-4962-96d2-552af204605f" providerId="AD" clId="Web-{DDB5A23B-F811-A825-4505-8B6E9DDEDA5D}" dt="2024-12-11T22:08:07.294" v="1373" actId="20577"/>
        <pc:sldMkLst>
          <pc:docMk/>
          <pc:sldMk cId="2786682603" sldId="300"/>
        </pc:sldMkLst>
        <pc:spChg chg="mod">
          <ac:chgData name="Andrew Kerr" userId="S::andrew.kerr@metrocharity.org.uk::4353d390-f1fe-4962-96d2-552af204605f" providerId="AD" clId="Web-{DDB5A23B-F811-A825-4505-8B6E9DDEDA5D}" dt="2024-12-11T22:04:32.318" v="1170" actId="20577"/>
          <ac:spMkLst>
            <pc:docMk/>
            <pc:sldMk cId="2786682603" sldId="300"/>
            <ac:spMk id="2" creationId="{72673FD9-9D56-4300-7F2A-6AFF07AE7335}"/>
          </ac:spMkLst>
        </pc:spChg>
        <pc:spChg chg="mod">
          <ac:chgData name="Andrew Kerr" userId="S::andrew.kerr@metrocharity.org.uk::4353d390-f1fe-4962-96d2-552af204605f" providerId="AD" clId="Web-{DDB5A23B-F811-A825-4505-8B6E9DDEDA5D}" dt="2024-12-11T22:08:07.294" v="1373" actId="20577"/>
          <ac:spMkLst>
            <pc:docMk/>
            <pc:sldMk cId="2786682603" sldId="300"/>
            <ac:spMk id="3" creationId="{DEC63369-E503-EABD-E34A-3DD2F5377A40}"/>
          </ac:spMkLst>
        </pc:spChg>
      </pc:sldChg>
      <pc:sldChg chg="modSp add">
        <pc:chgData name="Andrew Kerr" userId="S::andrew.kerr@metrocharity.org.uk::4353d390-f1fe-4962-96d2-552af204605f" providerId="AD" clId="Web-{DDB5A23B-F811-A825-4505-8B6E9DDEDA5D}" dt="2024-12-11T22:04:21.021" v="1168" actId="20577"/>
        <pc:sldMkLst>
          <pc:docMk/>
          <pc:sldMk cId="2104121543" sldId="301"/>
        </pc:sldMkLst>
        <pc:spChg chg="mod">
          <ac:chgData name="Andrew Kerr" userId="S::andrew.kerr@metrocharity.org.uk::4353d390-f1fe-4962-96d2-552af204605f" providerId="AD" clId="Web-{DDB5A23B-F811-A825-4505-8B6E9DDEDA5D}" dt="2024-12-11T21:59:46.590" v="999" actId="20577"/>
          <ac:spMkLst>
            <pc:docMk/>
            <pc:sldMk cId="2104121543" sldId="301"/>
            <ac:spMk id="2" creationId="{72673FD9-9D56-4300-7F2A-6AFF07AE7335}"/>
          </ac:spMkLst>
        </pc:spChg>
        <pc:spChg chg="mod">
          <ac:chgData name="Andrew Kerr" userId="S::andrew.kerr@metrocharity.org.uk::4353d390-f1fe-4962-96d2-552af204605f" providerId="AD" clId="Web-{DDB5A23B-F811-A825-4505-8B6E9DDEDA5D}" dt="2024-12-11T22:04:21.021" v="1168" actId="20577"/>
          <ac:spMkLst>
            <pc:docMk/>
            <pc:sldMk cId="2104121543" sldId="301"/>
            <ac:spMk id="3" creationId="{DEC63369-E503-EABD-E34A-3DD2F5377A40}"/>
          </ac:spMkLst>
        </pc:spChg>
      </pc:sldChg>
      <pc:sldChg chg="modSp add ord replId">
        <pc:chgData name="Andrew Kerr" userId="S::andrew.kerr@metrocharity.org.uk::4353d390-f1fe-4962-96d2-552af204605f" providerId="AD" clId="Web-{DDB5A23B-F811-A825-4505-8B6E9DDEDA5D}" dt="2024-12-11T21:59:09.667" v="947" actId="20577"/>
        <pc:sldMkLst>
          <pc:docMk/>
          <pc:sldMk cId="4134904798" sldId="302"/>
        </pc:sldMkLst>
        <pc:spChg chg="mod">
          <ac:chgData name="Andrew Kerr" userId="S::andrew.kerr@metrocharity.org.uk::4353d390-f1fe-4962-96d2-552af204605f" providerId="AD" clId="Web-{DDB5A23B-F811-A825-4505-8B6E9DDEDA5D}" dt="2024-12-11T21:59:09.667" v="947" actId="20577"/>
          <ac:spMkLst>
            <pc:docMk/>
            <pc:sldMk cId="4134904798" sldId="302"/>
            <ac:spMk id="2" creationId="{72673FD9-9D56-4300-7F2A-6AFF07AE7335}"/>
          </ac:spMkLst>
        </pc:spChg>
        <pc:spChg chg="mod">
          <ac:chgData name="Andrew Kerr" userId="S::andrew.kerr@metrocharity.org.uk::4353d390-f1fe-4962-96d2-552af204605f" providerId="AD" clId="Web-{DDB5A23B-F811-A825-4505-8B6E9DDEDA5D}" dt="2024-12-11T21:56:26.161" v="884" actId="20577"/>
          <ac:spMkLst>
            <pc:docMk/>
            <pc:sldMk cId="4134904798" sldId="302"/>
            <ac:spMk id="3" creationId="{DEC63369-E503-EABD-E34A-3DD2F5377A40}"/>
          </ac:spMkLst>
        </pc:spChg>
      </pc:sldChg>
      <pc:sldChg chg="modSp add replId">
        <pc:chgData name="Andrew Kerr" userId="S::andrew.kerr@metrocharity.org.uk::4353d390-f1fe-4962-96d2-552af204605f" providerId="AD" clId="Web-{DDB5A23B-F811-A825-4505-8B6E9DDEDA5D}" dt="2024-12-11T22:10:41.158" v="1489" actId="20577"/>
        <pc:sldMkLst>
          <pc:docMk/>
          <pc:sldMk cId="3273705409" sldId="303"/>
        </pc:sldMkLst>
        <pc:spChg chg="mod">
          <ac:chgData name="Andrew Kerr" userId="S::andrew.kerr@metrocharity.org.uk::4353d390-f1fe-4962-96d2-552af204605f" providerId="AD" clId="Web-{DDB5A23B-F811-A825-4505-8B6E9DDEDA5D}" dt="2024-12-11T22:10:19.830" v="1467" actId="20577"/>
          <ac:spMkLst>
            <pc:docMk/>
            <pc:sldMk cId="3273705409" sldId="303"/>
            <ac:spMk id="2" creationId="{00000000-0000-0000-0000-000000000000}"/>
          </ac:spMkLst>
        </pc:spChg>
        <pc:spChg chg="mod">
          <ac:chgData name="Andrew Kerr" userId="S::andrew.kerr@metrocharity.org.uk::4353d390-f1fe-4962-96d2-552af204605f" providerId="AD" clId="Web-{DDB5A23B-F811-A825-4505-8B6E9DDEDA5D}" dt="2024-12-11T22:10:41.158" v="1489" actId="20577"/>
          <ac:spMkLst>
            <pc:docMk/>
            <pc:sldMk cId="3273705409" sldId="303"/>
            <ac:spMk id="3" creationId="{00000000-0000-0000-0000-000000000000}"/>
          </ac:spMkLst>
        </pc:spChg>
      </pc:sldChg>
      <pc:sldChg chg="modSp add replId">
        <pc:chgData name="Andrew Kerr" userId="S::andrew.kerr@metrocharity.org.uk::4353d390-f1fe-4962-96d2-552af204605f" providerId="AD" clId="Web-{DDB5A23B-F811-A825-4505-8B6E9DDEDA5D}" dt="2024-12-11T22:11:26.519" v="1537" actId="20577"/>
        <pc:sldMkLst>
          <pc:docMk/>
          <pc:sldMk cId="1866935092" sldId="304"/>
        </pc:sldMkLst>
        <pc:spChg chg="mod">
          <ac:chgData name="Andrew Kerr" userId="S::andrew.kerr@metrocharity.org.uk::4353d390-f1fe-4962-96d2-552af204605f" providerId="AD" clId="Web-{DDB5A23B-F811-A825-4505-8B6E9DDEDA5D}" dt="2024-12-11T22:11:17.956" v="1512" actId="20577"/>
          <ac:spMkLst>
            <pc:docMk/>
            <pc:sldMk cId="1866935092" sldId="304"/>
            <ac:spMk id="2" creationId="{00000000-0000-0000-0000-000000000000}"/>
          </ac:spMkLst>
        </pc:spChg>
        <pc:spChg chg="mod">
          <ac:chgData name="Andrew Kerr" userId="S::andrew.kerr@metrocharity.org.uk::4353d390-f1fe-4962-96d2-552af204605f" providerId="AD" clId="Web-{DDB5A23B-F811-A825-4505-8B6E9DDEDA5D}" dt="2024-12-11T22:11:26.519" v="1537" actId="20577"/>
          <ac:spMkLst>
            <pc:docMk/>
            <pc:sldMk cId="1866935092" sldId="304"/>
            <ac:spMk id="3" creationId="{00000000-0000-0000-0000-000000000000}"/>
          </ac:spMkLst>
        </pc:spChg>
      </pc:sldChg>
      <pc:sldChg chg="modSp add replId">
        <pc:chgData name="Andrew Kerr" userId="S::andrew.kerr@metrocharity.org.uk::4353d390-f1fe-4962-96d2-552af204605f" providerId="AD" clId="Web-{DDB5A23B-F811-A825-4505-8B6E9DDEDA5D}" dt="2024-12-11T22:13:48.461" v="1632" actId="20577"/>
        <pc:sldMkLst>
          <pc:docMk/>
          <pc:sldMk cId="4067032162" sldId="305"/>
        </pc:sldMkLst>
        <pc:spChg chg="mod">
          <ac:chgData name="Andrew Kerr" userId="S::andrew.kerr@metrocharity.org.uk::4353d390-f1fe-4962-96d2-552af204605f" providerId="AD" clId="Web-{DDB5A23B-F811-A825-4505-8B6E9DDEDA5D}" dt="2024-12-11T22:12:04.786" v="1582" actId="20577"/>
          <ac:spMkLst>
            <pc:docMk/>
            <pc:sldMk cId="4067032162" sldId="305"/>
            <ac:spMk id="2" creationId="{00000000-0000-0000-0000-000000000000}"/>
          </ac:spMkLst>
        </pc:spChg>
        <pc:spChg chg="mod">
          <ac:chgData name="Andrew Kerr" userId="S::andrew.kerr@metrocharity.org.uk::4353d390-f1fe-4962-96d2-552af204605f" providerId="AD" clId="Web-{DDB5A23B-F811-A825-4505-8B6E9DDEDA5D}" dt="2024-12-11T22:13:48.461" v="1632" actId="20577"/>
          <ac:spMkLst>
            <pc:docMk/>
            <pc:sldMk cId="4067032162" sldId="305"/>
            <ac:spMk id="3" creationId="{00000000-0000-0000-0000-000000000000}"/>
          </ac:spMkLst>
        </pc:spChg>
      </pc:sldChg>
      <pc:sldChg chg="modSp add del replId">
        <pc:chgData name="Andrew Kerr" userId="S::andrew.kerr@metrocharity.org.uk::4353d390-f1fe-4962-96d2-552af204605f" providerId="AD" clId="Web-{DDB5A23B-F811-A825-4505-8B6E9DDEDA5D}" dt="2024-12-11T22:15:51.356" v="1684"/>
        <pc:sldMkLst>
          <pc:docMk/>
          <pc:sldMk cId="95482424" sldId="306"/>
        </pc:sldMkLst>
        <pc:spChg chg="mod">
          <ac:chgData name="Andrew Kerr" userId="S::andrew.kerr@metrocharity.org.uk::4353d390-f1fe-4962-96d2-552af204605f" providerId="AD" clId="Web-{DDB5A23B-F811-A825-4505-8B6E9DDEDA5D}" dt="2024-12-11T22:14:16.509" v="1636" actId="20577"/>
          <ac:spMkLst>
            <pc:docMk/>
            <pc:sldMk cId="95482424" sldId="306"/>
            <ac:spMk id="2" creationId="{72673FD9-9D56-4300-7F2A-6AFF07AE7335}"/>
          </ac:spMkLst>
        </pc:spChg>
      </pc:sldChg>
      <pc:sldChg chg="modSp add replId">
        <pc:chgData name="Andrew Kerr" userId="S::andrew.kerr@metrocharity.org.uk::4353d390-f1fe-4962-96d2-552af204605f" providerId="AD" clId="Web-{DDB5A23B-F811-A825-4505-8B6E9DDEDA5D}" dt="2024-12-11T22:14:35.651" v="1655" actId="20577"/>
        <pc:sldMkLst>
          <pc:docMk/>
          <pc:sldMk cId="3141913339" sldId="307"/>
        </pc:sldMkLst>
        <pc:spChg chg="mod">
          <ac:chgData name="Andrew Kerr" userId="S::andrew.kerr@metrocharity.org.uk::4353d390-f1fe-4962-96d2-552af204605f" providerId="AD" clId="Web-{DDB5A23B-F811-A825-4505-8B6E9DDEDA5D}" dt="2024-12-11T22:14:35.651" v="1655" actId="20577"/>
          <ac:spMkLst>
            <pc:docMk/>
            <pc:sldMk cId="3141913339" sldId="307"/>
            <ac:spMk id="2" creationId="{00000000-0000-0000-0000-000000000000}"/>
          </ac:spMkLst>
        </pc:spChg>
        <pc:spChg chg="mod">
          <ac:chgData name="Andrew Kerr" userId="S::andrew.kerr@metrocharity.org.uk::4353d390-f1fe-4962-96d2-552af204605f" providerId="AD" clId="Web-{DDB5A23B-F811-A825-4505-8B6E9DDEDA5D}" dt="2024-12-11T22:14:29.603" v="1643" actId="20577"/>
          <ac:spMkLst>
            <pc:docMk/>
            <pc:sldMk cId="3141913339" sldId="307"/>
            <ac:spMk id="3" creationId="{00000000-0000-0000-0000-000000000000}"/>
          </ac:spMkLst>
        </pc:spChg>
      </pc:sldChg>
      <pc:sldChg chg="modSp add replId">
        <pc:chgData name="Andrew Kerr" userId="S::andrew.kerr@metrocharity.org.uk::4353d390-f1fe-4962-96d2-552af204605f" providerId="AD" clId="Web-{DDB5A23B-F811-A825-4505-8B6E9DDEDA5D}" dt="2024-12-11T22:15:43.340" v="1682" actId="20577"/>
        <pc:sldMkLst>
          <pc:docMk/>
          <pc:sldMk cId="1951183167" sldId="308"/>
        </pc:sldMkLst>
        <pc:spChg chg="mod">
          <ac:chgData name="Andrew Kerr" userId="S::andrew.kerr@metrocharity.org.uk::4353d390-f1fe-4962-96d2-552af204605f" providerId="AD" clId="Web-{DDB5A23B-F811-A825-4505-8B6E9DDEDA5D}" dt="2024-12-11T22:15:11.089" v="1663" actId="20577"/>
          <ac:spMkLst>
            <pc:docMk/>
            <pc:sldMk cId="1951183167" sldId="308"/>
            <ac:spMk id="2" creationId="{00000000-0000-0000-0000-000000000000}"/>
          </ac:spMkLst>
        </pc:spChg>
        <pc:spChg chg="mod">
          <ac:chgData name="Andrew Kerr" userId="S::andrew.kerr@metrocharity.org.uk::4353d390-f1fe-4962-96d2-552af204605f" providerId="AD" clId="Web-{DDB5A23B-F811-A825-4505-8B6E9DDEDA5D}" dt="2024-12-11T22:15:43.340" v="1682" actId="20577"/>
          <ac:spMkLst>
            <pc:docMk/>
            <pc:sldMk cId="1951183167" sldId="308"/>
            <ac:spMk id="3" creationId="{00000000-0000-0000-0000-000000000000}"/>
          </ac:spMkLst>
        </pc:spChg>
      </pc:sldChg>
      <pc:sldChg chg="modSp add replId">
        <pc:chgData name="Andrew Kerr" userId="S::andrew.kerr@metrocharity.org.uk::4353d390-f1fe-4962-96d2-552af204605f" providerId="AD" clId="Web-{DDB5A23B-F811-A825-4505-8B6E9DDEDA5D}" dt="2024-12-11T22:17:11.859" v="1743" actId="20577"/>
        <pc:sldMkLst>
          <pc:docMk/>
          <pc:sldMk cId="3779867899" sldId="309"/>
        </pc:sldMkLst>
        <pc:spChg chg="mod">
          <ac:chgData name="Andrew Kerr" userId="S::andrew.kerr@metrocharity.org.uk::4353d390-f1fe-4962-96d2-552af204605f" providerId="AD" clId="Web-{DDB5A23B-F811-A825-4505-8B6E9DDEDA5D}" dt="2024-12-11T22:16:12.404" v="1716" actId="20577"/>
          <ac:spMkLst>
            <pc:docMk/>
            <pc:sldMk cId="3779867899" sldId="309"/>
            <ac:spMk id="2" creationId="{00000000-0000-0000-0000-000000000000}"/>
          </ac:spMkLst>
        </pc:spChg>
        <pc:spChg chg="mod">
          <ac:chgData name="Andrew Kerr" userId="S::andrew.kerr@metrocharity.org.uk::4353d390-f1fe-4962-96d2-552af204605f" providerId="AD" clId="Web-{DDB5A23B-F811-A825-4505-8B6E9DDEDA5D}" dt="2024-12-11T22:17:11.859" v="1743" actId="20577"/>
          <ac:spMkLst>
            <pc:docMk/>
            <pc:sldMk cId="3779867899" sldId="309"/>
            <ac:spMk id="3" creationId="{00000000-0000-0000-0000-000000000000}"/>
          </ac:spMkLst>
        </pc:spChg>
      </pc:sldChg>
    </pc:docChg>
  </pc:docChgLst>
  <pc:docChgLst>
    <pc:chgData name="Andrew Kerr" userId="S::andrew.kerr@metrocharity.org.uk::4353d390-f1fe-4962-96d2-552af204605f" providerId="AD" clId="Web-{BF8DF6E5-AAB1-2982-1539-4A2C64EBD72C}"/>
    <pc:docChg chg="addSld delSld modSld">
      <pc:chgData name="Andrew Kerr" userId="S::andrew.kerr@metrocharity.org.uk::4353d390-f1fe-4962-96d2-552af204605f" providerId="AD" clId="Web-{BF8DF6E5-AAB1-2982-1539-4A2C64EBD72C}" dt="2023-11-22T22:35:28.713" v="519" actId="20577"/>
      <pc:docMkLst>
        <pc:docMk/>
      </pc:docMkLst>
      <pc:sldChg chg="modSp">
        <pc:chgData name="Andrew Kerr" userId="S::andrew.kerr@metrocharity.org.uk::4353d390-f1fe-4962-96d2-552af204605f" providerId="AD" clId="Web-{BF8DF6E5-AAB1-2982-1539-4A2C64EBD72C}" dt="2023-11-22T22:25:27.374" v="30" actId="20577"/>
        <pc:sldMkLst>
          <pc:docMk/>
          <pc:sldMk cId="1671733654" sldId="256"/>
        </pc:sldMkLst>
      </pc:sldChg>
      <pc:sldChg chg="modSp">
        <pc:chgData name="Andrew Kerr" userId="S::andrew.kerr@metrocharity.org.uk::4353d390-f1fe-4962-96d2-552af204605f" providerId="AD" clId="Web-{BF8DF6E5-AAB1-2982-1539-4A2C64EBD72C}" dt="2023-11-22T22:27:57.986" v="156" actId="20577"/>
        <pc:sldMkLst>
          <pc:docMk/>
          <pc:sldMk cId="3382386234" sldId="258"/>
        </pc:sldMkLst>
      </pc:sldChg>
      <pc:sldChg chg="addSp modSp">
        <pc:chgData name="Andrew Kerr" userId="S::andrew.kerr@metrocharity.org.uk::4353d390-f1fe-4962-96d2-552af204605f" providerId="AD" clId="Web-{BF8DF6E5-AAB1-2982-1539-4A2C64EBD72C}" dt="2023-11-22T22:35:00.150" v="506" actId="20577"/>
        <pc:sldMkLst>
          <pc:docMk/>
          <pc:sldMk cId="84910054" sldId="274"/>
        </pc:sldMkLst>
      </pc:sldChg>
      <pc:sldChg chg="modSp">
        <pc:chgData name="Andrew Kerr" userId="S::andrew.kerr@metrocharity.org.uk::4353d390-f1fe-4962-96d2-552af204605f" providerId="AD" clId="Web-{BF8DF6E5-AAB1-2982-1539-4A2C64EBD72C}" dt="2023-11-22T22:29:15.316" v="197" actId="20577"/>
        <pc:sldMkLst>
          <pc:docMk/>
          <pc:sldMk cId="134896162" sldId="286"/>
        </pc:sldMkLst>
      </pc:sldChg>
      <pc:sldChg chg="del">
        <pc:chgData name="Andrew Kerr" userId="S::andrew.kerr@metrocharity.org.uk::4353d390-f1fe-4962-96d2-552af204605f" providerId="AD" clId="Web-{BF8DF6E5-AAB1-2982-1539-4A2C64EBD72C}" dt="2023-11-22T22:30:24.348" v="209"/>
        <pc:sldMkLst>
          <pc:docMk/>
          <pc:sldMk cId="3748890247" sldId="287"/>
        </pc:sldMkLst>
      </pc:sldChg>
      <pc:sldChg chg="modSp">
        <pc:chgData name="Andrew Kerr" userId="S::andrew.kerr@metrocharity.org.uk::4353d390-f1fe-4962-96d2-552af204605f" providerId="AD" clId="Web-{BF8DF6E5-AAB1-2982-1539-4A2C64EBD72C}" dt="2023-11-22T22:30:20.958" v="208" actId="20577"/>
        <pc:sldMkLst>
          <pc:docMk/>
          <pc:sldMk cId="2129112475" sldId="288"/>
        </pc:sldMkLst>
      </pc:sldChg>
      <pc:sldChg chg="modSp add replId">
        <pc:chgData name="Andrew Kerr" userId="S::andrew.kerr@metrocharity.org.uk::4353d390-f1fe-4962-96d2-552af204605f" providerId="AD" clId="Web-{BF8DF6E5-AAB1-2982-1539-4A2C64EBD72C}" dt="2023-11-22T22:35:28.713" v="519" actId="20577"/>
        <pc:sldMkLst>
          <pc:docMk/>
          <pc:sldMk cId="312691053" sldId="289"/>
        </pc:sldMkLst>
      </pc:sldChg>
    </pc:docChg>
  </pc:docChgLst>
  <pc:docChgLst>
    <pc:chgData name="Andrew Kerr" userId="S::andrew.kerr@metrocharity.org.uk::4353d390-f1fe-4962-96d2-552af204605f" providerId="AD" clId="Web-{14235A4F-85A0-45C8-2384-4ED63D713E03}"/>
    <pc:docChg chg="modSld">
      <pc:chgData name="Andrew Kerr" userId="S::andrew.kerr@metrocharity.org.uk::4353d390-f1fe-4962-96d2-552af204605f" providerId="AD" clId="Web-{14235A4F-85A0-45C8-2384-4ED63D713E03}" dt="2023-11-08T22:08:35.837" v="1" actId="20577"/>
      <pc:docMkLst>
        <pc:docMk/>
      </pc:docMkLst>
      <pc:sldChg chg="modSp">
        <pc:chgData name="Andrew Kerr" userId="S::andrew.kerr@metrocharity.org.uk::4353d390-f1fe-4962-96d2-552af204605f" providerId="AD" clId="Web-{14235A4F-85A0-45C8-2384-4ED63D713E03}" dt="2023-11-08T22:08:35.837" v="1" actId="20577"/>
        <pc:sldMkLst>
          <pc:docMk/>
          <pc:sldMk cId="2129112475" sldId="288"/>
        </pc:sldMkLst>
      </pc:sldChg>
    </pc:docChg>
  </pc:docChgLst>
  <pc:docChgLst>
    <pc:chgData name="Andrew Kerr" userId="S::andrew.kerr@metrocharity.org.uk::4353d390-f1fe-4962-96d2-552af204605f" providerId="AD" clId="Web-{9A537F55-D040-4798-E6B9-D64BCD7BC7BA}"/>
    <pc:docChg chg="addSld delSld modSld">
      <pc:chgData name="Andrew Kerr" userId="S::andrew.kerr@metrocharity.org.uk::4353d390-f1fe-4962-96d2-552af204605f" providerId="AD" clId="Web-{9A537F55-D040-4798-E6B9-D64BCD7BC7BA}" dt="2022-07-20T12:49:24.884" v="37" actId="20577"/>
      <pc:docMkLst>
        <pc:docMk/>
      </pc:docMkLst>
      <pc:sldChg chg="modSp">
        <pc:chgData name="Andrew Kerr" userId="S::andrew.kerr@metrocharity.org.uk::4353d390-f1fe-4962-96d2-552af204605f" providerId="AD" clId="Web-{9A537F55-D040-4798-E6B9-D64BCD7BC7BA}" dt="2022-07-20T10:59:02.731" v="4" actId="20577"/>
        <pc:sldMkLst>
          <pc:docMk/>
          <pc:sldMk cId="1591118733" sldId="277"/>
        </pc:sldMkLst>
      </pc:sldChg>
      <pc:sldChg chg="modSp">
        <pc:chgData name="Andrew Kerr" userId="S::andrew.kerr@metrocharity.org.uk::4353d390-f1fe-4962-96d2-552af204605f" providerId="AD" clId="Web-{9A537F55-D040-4798-E6B9-D64BCD7BC7BA}" dt="2022-07-20T11:05:10.822" v="30" actId="20577"/>
        <pc:sldMkLst>
          <pc:docMk/>
          <pc:sldMk cId="3655713044" sldId="278"/>
        </pc:sldMkLst>
      </pc:sldChg>
      <pc:sldChg chg="modSp del">
        <pc:chgData name="Andrew Kerr" userId="S::andrew.kerr@metrocharity.org.uk::4353d390-f1fe-4962-96d2-552af204605f" providerId="AD" clId="Web-{9A537F55-D040-4798-E6B9-D64BCD7BC7BA}" dt="2022-07-20T11:04:31.930" v="25"/>
        <pc:sldMkLst>
          <pc:docMk/>
          <pc:sldMk cId="4152304787" sldId="284"/>
        </pc:sldMkLst>
      </pc:sldChg>
      <pc:sldChg chg="modSp add replId">
        <pc:chgData name="Andrew Kerr" userId="S::andrew.kerr@metrocharity.org.uk::4353d390-f1fe-4962-96d2-552af204605f" providerId="AD" clId="Web-{9A537F55-D040-4798-E6B9-D64BCD7BC7BA}" dt="2022-07-20T12:49:24.884" v="37" actId="20577"/>
        <pc:sldMkLst>
          <pc:docMk/>
          <pc:sldMk cId="3623055874" sldId="285"/>
        </pc:sldMkLst>
      </pc:sldChg>
    </pc:docChg>
  </pc:docChgLst>
  <pc:docChgLst>
    <pc:chgData name="Andrew Kerr" userId="S::andrew.kerr@metrocharity.org.uk::4353d390-f1fe-4962-96d2-552af204605f" providerId="AD" clId="Web-{42FF83D4-14E0-5457-D0CB-45E800252909}"/>
    <pc:docChg chg="modSld">
      <pc:chgData name="Andrew Kerr" userId="S::andrew.kerr@metrocharity.org.uk::4353d390-f1fe-4962-96d2-552af204605f" providerId="AD" clId="Web-{42FF83D4-14E0-5457-D0CB-45E800252909}" dt="2024-12-12T12:15:17.118" v="45" actId="20577"/>
      <pc:docMkLst>
        <pc:docMk/>
      </pc:docMkLst>
      <pc:sldChg chg="modSp">
        <pc:chgData name="Andrew Kerr" userId="S::andrew.kerr@metrocharity.org.uk::4353d390-f1fe-4962-96d2-552af204605f" providerId="AD" clId="Web-{42FF83D4-14E0-5457-D0CB-45E800252909}" dt="2024-12-12T12:12:00.751" v="2" actId="20577"/>
        <pc:sldMkLst>
          <pc:docMk/>
          <pc:sldMk cId="1671733654" sldId="256"/>
        </pc:sldMkLst>
        <pc:spChg chg="mod">
          <ac:chgData name="Andrew Kerr" userId="S::andrew.kerr@metrocharity.org.uk::4353d390-f1fe-4962-96d2-552af204605f" providerId="AD" clId="Web-{42FF83D4-14E0-5457-D0CB-45E800252909}" dt="2024-12-12T12:11:54.970" v="1" actId="20577"/>
          <ac:spMkLst>
            <pc:docMk/>
            <pc:sldMk cId="1671733654" sldId="256"/>
            <ac:spMk id="2" creationId="{00000000-0000-0000-0000-000000000000}"/>
          </ac:spMkLst>
        </pc:spChg>
        <pc:spChg chg="mod">
          <ac:chgData name="Andrew Kerr" userId="S::andrew.kerr@metrocharity.org.uk::4353d390-f1fe-4962-96d2-552af204605f" providerId="AD" clId="Web-{42FF83D4-14E0-5457-D0CB-45E800252909}" dt="2024-12-12T12:12:00.751" v="2" actId="20577"/>
          <ac:spMkLst>
            <pc:docMk/>
            <pc:sldMk cId="1671733654" sldId="256"/>
            <ac:spMk id="3" creationId="{00000000-0000-0000-0000-000000000000}"/>
          </ac:spMkLst>
        </pc:spChg>
      </pc:sldChg>
      <pc:sldChg chg="modSp">
        <pc:chgData name="Andrew Kerr" userId="S::andrew.kerr@metrocharity.org.uk::4353d390-f1fe-4962-96d2-552af204605f" providerId="AD" clId="Web-{42FF83D4-14E0-5457-D0CB-45E800252909}" dt="2024-12-12T12:12:15.408" v="4" actId="20577"/>
        <pc:sldMkLst>
          <pc:docMk/>
          <pc:sldMk cId="3382386234" sldId="258"/>
        </pc:sldMkLst>
        <pc:spChg chg="mod">
          <ac:chgData name="Andrew Kerr" userId="S::andrew.kerr@metrocharity.org.uk::4353d390-f1fe-4962-96d2-552af204605f" providerId="AD" clId="Web-{42FF83D4-14E0-5457-D0CB-45E800252909}" dt="2024-12-12T12:12:06.455" v="3" actId="20577"/>
          <ac:spMkLst>
            <pc:docMk/>
            <pc:sldMk cId="3382386234" sldId="258"/>
            <ac:spMk id="2" creationId="{04D76FF9-413D-A243-A2B1-3AD8FC33B310}"/>
          </ac:spMkLst>
        </pc:spChg>
        <pc:spChg chg="mod">
          <ac:chgData name="Andrew Kerr" userId="S::andrew.kerr@metrocharity.org.uk::4353d390-f1fe-4962-96d2-552af204605f" providerId="AD" clId="Web-{42FF83D4-14E0-5457-D0CB-45E800252909}" dt="2024-12-12T12:12:15.408" v="4" actId="20577"/>
          <ac:spMkLst>
            <pc:docMk/>
            <pc:sldMk cId="3382386234" sldId="258"/>
            <ac:spMk id="3" creationId="{C4132E13-0A88-394D-987B-341ECB277255}"/>
          </ac:spMkLst>
        </pc:spChg>
      </pc:sldChg>
      <pc:sldChg chg="modSp">
        <pc:chgData name="Andrew Kerr" userId="S::andrew.kerr@metrocharity.org.uk::4353d390-f1fe-4962-96d2-552af204605f" providerId="AD" clId="Web-{42FF83D4-14E0-5457-D0CB-45E800252909}" dt="2024-12-12T12:15:17.118" v="45" actId="20577"/>
        <pc:sldMkLst>
          <pc:docMk/>
          <pc:sldMk cId="2988629506" sldId="261"/>
        </pc:sldMkLst>
        <pc:spChg chg="mod">
          <ac:chgData name="Andrew Kerr" userId="S::andrew.kerr@metrocharity.org.uk::4353d390-f1fe-4962-96d2-552af204605f" providerId="AD" clId="Web-{42FF83D4-14E0-5457-D0CB-45E800252909}" dt="2024-12-12T12:15:11.899" v="44" actId="20577"/>
          <ac:spMkLst>
            <pc:docMk/>
            <pc:sldMk cId="2988629506" sldId="261"/>
            <ac:spMk id="2" creationId="{8CAB7A2B-E5BE-4A42-B05B-064EA37798CE}"/>
          </ac:spMkLst>
        </pc:spChg>
        <pc:spChg chg="mod">
          <ac:chgData name="Andrew Kerr" userId="S::andrew.kerr@metrocharity.org.uk::4353d390-f1fe-4962-96d2-552af204605f" providerId="AD" clId="Web-{42FF83D4-14E0-5457-D0CB-45E800252909}" dt="2024-12-12T12:15:17.118" v="45" actId="20577"/>
          <ac:spMkLst>
            <pc:docMk/>
            <pc:sldMk cId="2988629506" sldId="261"/>
            <ac:spMk id="3" creationId="{F5DB0760-4B27-4CA5-8B2C-7AF2A738FFFB}"/>
          </ac:spMkLst>
        </pc:spChg>
      </pc:sldChg>
      <pc:sldChg chg="modSp">
        <pc:chgData name="Andrew Kerr" userId="S::andrew.kerr@metrocharity.org.uk::4353d390-f1fe-4962-96d2-552af204605f" providerId="AD" clId="Web-{42FF83D4-14E0-5457-D0CB-45E800252909}" dt="2024-12-12T12:12:20.408" v="5" actId="20577"/>
        <pc:sldMkLst>
          <pc:docMk/>
          <pc:sldMk cId="84910054" sldId="274"/>
        </pc:sldMkLst>
        <pc:spChg chg="mod">
          <ac:chgData name="Andrew Kerr" userId="S::andrew.kerr@metrocharity.org.uk::4353d390-f1fe-4962-96d2-552af204605f" providerId="AD" clId="Web-{42FF83D4-14E0-5457-D0CB-45E800252909}" dt="2024-12-12T12:12:20.408" v="5" actId="20577"/>
          <ac:spMkLst>
            <pc:docMk/>
            <pc:sldMk cId="84910054" sldId="274"/>
            <ac:spMk id="2" creationId="{04D76FF9-413D-A243-A2B1-3AD8FC33B310}"/>
          </ac:spMkLst>
        </pc:spChg>
      </pc:sldChg>
      <pc:sldChg chg="modSp">
        <pc:chgData name="Andrew Kerr" userId="S::andrew.kerr@metrocharity.org.uk::4353d390-f1fe-4962-96d2-552af204605f" providerId="AD" clId="Web-{42FF83D4-14E0-5457-D0CB-45E800252909}" dt="2024-12-12T12:13:02.160" v="14" actId="20577"/>
        <pc:sldMkLst>
          <pc:docMk/>
          <pc:sldMk cId="312691053" sldId="289"/>
        </pc:sldMkLst>
        <pc:spChg chg="mod">
          <ac:chgData name="Andrew Kerr" userId="S::andrew.kerr@metrocharity.org.uk::4353d390-f1fe-4962-96d2-552af204605f" providerId="AD" clId="Web-{42FF83D4-14E0-5457-D0CB-45E800252909}" dt="2024-12-12T12:12:53.659" v="12" actId="20577"/>
          <ac:spMkLst>
            <pc:docMk/>
            <pc:sldMk cId="312691053" sldId="289"/>
            <ac:spMk id="2" creationId="{72673FD9-9D56-4300-7F2A-6AFF07AE7335}"/>
          </ac:spMkLst>
        </pc:spChg>
        <pc:spChg chg="mod">
          <ac:chgData name="Andrew Kerr" userId="S::andrew.kerr@metrocharity.org.uk::4353d390-f1fe-4962-96d2-552af204605f" providerId="AD" clId="Web-{42FF83D4-14E0-5457-D0CB-45E800252909}" dt="2024-12-12T12:13:02.160" v="14" actId="20577"/>
          <ac:spMkLst>
            <pc:docMk/>
            <pc:sldMk cId="312691053" sldId="289"/>
            <ac:spMk id="3" creationId="{DEC63369-E503-EABD-E34A-3DD2F5377A40}"/>
          </ac:spMkLst>
        </pc:spChg>
      </pc:sldChg>
      <pc:sldChg chg="modSp">
        <pc:chgData name="Andrew Kerr" userId="S::andrew.kerr@metrocharity.org.uk::4353d390-f1fe-4962-96d2-552af204605f" providerId="AD" clId="Web-{42FF83D4-14E0-5457-D0CB-45E800252909}" dt="2024-12-12T12:13:23.598" v="17" actId="20577"/>
        <pc:sldMkLst>
          <pc:docMk/>
          <pc:sldMk cId="2971624541" sldId="290"/>
        </pc:sldMkLst>
        <pc:spChg chg="mod">
          <ac:chgData name="Andrew Kerr" userId="S::andrew.kerr@metrocharity.org.uk::4353d390-f1fe-4962-96d2-552af204605f" providerId="AD" clId="Web-{42FF83D4-14E0-5457-D0CB-45E800252909}" dt="2024-12-12T12:13:09.613" v="15" actId="20577"/>
          <ac:spMkLst>
            <pc:docMk/>
            <pc:sldMk cId="2971624541" sldId="290"/>
            <ac:spMk id="2" creationId="{72673FD9-9D56-4300-7F2A-6AFF07AE7335}"/>
          </ac:spMkLst>
        </pc:spChg>
        <pc:spChg chg="mod">
          <ac:chgData name="Andrew Kerr" userId="S::andrew.kerr@metrocharity.org.uk::4353d390-f1fe-4962-96d2-552af204605f" providerId="AD" clId="Web-{42FF83D4-14E0-5457-D0CB-45E800252909}" dt="2024-12-12T12:13:23.598" v="17" actId="20577"/>
          <ac:spMkLst>
            <pc:docMk/>
            <pc:sldMk cId="2971624541" sldId="290"/>
            <ac:spMk id="3" creationId="{DEC63369-E503-EABD-E34A-3DD2F5377A40}"/>
          </ac:spMkLst>
        </pc:spChg>
      </pc:sldChg>
      <pc:sldChg chg="modSp">
        <pc:chgData name="Andrew Kerr" userId="S::andrew.kerr@metrocharity.org.uk::4353d390-f1fe-4962-96d2-552af204605f" providerId="AD" clId="Web-{42FF83D4-14E0-5457-D0CB-45E800252909}" dt="2024-12-12T12:14:43.601" v="38" actId="20577"/>
        <pc:sldMkLst>
          <pc:docMk/>
          <pc:sldMk cId="2002108917" sldId="299"/>
        </pc:sldMkLst>
        <pc:spChg chg="mod">
          <ac:chgData name="Andrew Kerr" userId="S::andrew.kerr@metrocharity.org.uk::4353d390-f1fe-4962-96d2-552af204605f" providerId="AD" clId="Web-{42FF83D4-14E0-5457-D0CB-45E800252909}" dt="2024-12-12T12:14:43.601" v="38" actId="20577"/>
          <ac:spMkLst>
            <pc:docMk/>
            <pc:sldMk cId="2002108917" sldId="299"/>
            <ac:spMk id="2" creationId="{72673FD9-9D56-4300-7F2A-6AFF07AE7335}"/>
          </ac:spMkLst>
        </pc:spChg>
      </pc:sldChg>
      <pc:sldChg chg="modSp">
        <pc:chgData name="Andrew Kerr" userId="S::andrew.kerr@metrocharity.org.uk::4353d390-f1fe-4962-96d2-552af204605f" providerId="AD" clId="Web-{42FF83D4-14E0-5457-D0CB-45E800252909}" dt="2024-12-12T12:14:31.866" v="37" actId="20577"/>
        <pc:sldMkLst>
          <pc:docMk/>
          <pc:sldMk cId="2786682603" sldId="300"/>
        </pc:sldMkLst>
        <pc:spChg chg="mod">
          <ac:chgData name="Andrew Kerr" userId="S::andrew.kerr@metrocharity.org.uk::4353d390-f1fe-4962-96d2-552af204605f" providerId="AD" clId="Web-{42FF83D4-14E0-5457-D0CB-45E800252909}" dt="2024-12-12T12:14:19.803" v="27" actId="20577"/>
          <ac:spMkLst>
            <pc:docMk/>
            <pc:sldMk cId="2786682603" sldId="300"/>
            <ac:spMk id="2" creationId="{72673FD9-9D56-4300-7F2A-6AFF07AE7335}"/>
          </ac:spMkLst>
        </pc:spChg>
        <pc:spChg chg="mod">
          <ac:chgData name="Andrew Kerr" userId="S::andrew.kerr@metrocharity.org.uk::4353d390-f1fe-4962-96d2-552af204605f" providerId="AD" clId="Web-{42FF83D4-14E0-5457-D0CB-45E800252909}" dt="2024-12-12T12:14:31.866" v="37" actId="20577"/>
          <ac:spMkLst>
            <pc:docMk/>
            <pc:sldMk cId="2786682603" sldId="300"/>
            <ac:spMk id="3" creationId="{DEC63369-E503-EABD-E34A-3DD2F5377A40}"/>
          </ac:spMkLst>
        </pc:spChg>
      </pc:sldChg>
      <pc:sldChg chg="modSp">
        <pc:chgData name="Andrew Kerr" userId="S::andrew.kerr@metrocharity.org.uk::4353d390-f1fe-4962-96d2-552af204605f" providerId="AD" clId="Web-{42FF83D4-14E0-5457-D0CB-45E800252909}" dt="2024-12-12T12:14:14.287" v="26" actId="20577"/>
        <pc:sldMkLst>
          <pc:docMk/>
          <pc:sldMk cId="2104121543" sldId="301"/>
        </pc:sldMkLst>
        <pc:spChg chg="mod">
          <ac:chgData name="Andrew Kerr" userId="S::andrew.kerr@metrocharity.org.uk::4353d390-f1fe-4962-96d2-552af204605f" providerId="AD" clId="Web-{42FF83D4-14E0-5457-D0CB-45E800252909}" dt="2024-12-12T12:13:53.177" v="23" actId="20577"/>
          <ac:spMkLst>
            <pc:docMk/>
            <pc:sldMk cId="2104121543" sldId="301"/>
            <ac:spMk id="2" creationId="{72673FD9-9D56-4300-7F2A-6AFF07AE7335}"/>
          </ac:spMkLst>
        </pc:spChg>
        <pc:spChg chg="mod">
          <ac:chgData name="Andrew Kerr" userId="S::andrew.kerr@metrocharity.org.uk::4353d390-f1fe-4962-96d2-552af204605f" providerId="AD" clId="Web-{42FF83D4-14E0-5457-D0CB-45E800252909}" dt="2024-12-12T12:14:14.287" v="26" actId="20577"/>
          <ac:spMkLst>
            <pc:docMk/>
            <pc:sldMk cId="2104121543" sldId="301"/>
            <ac:spMk id="3" creationId="{DEC63369-E503-EABD-E34A-3DD2F5377A40}"/>
          </ac:spMkLst>
        </pc:spChg>
      </pc:sldChg>
      <pc:sldChg chg="modSp">
        <pc:chgData name="Andrew Kerr" userId="S::andrew.kerr@metrocharity.org.uk::4353d390-f1fe-4962-96d2-552af204605f" providerId="AD" clId="Web-{42FF83D4-14E0-5457-D0CB-45E800252909}" dt="2024-12-12T12:13:47.021" v="22" actId="20577"/>
        <pc:sldMkLst>
          <pc:docMk/>
          <pc:sldMk cId="4134904798" sldId="302"/>
        </pc:sldMkLst>
        <pc:spChg chg="mod">
          <ac:chgData name="Andrew Kerr" userId="S::andrew.kerr@metrocharity.org.uk::4353d390-f1fe-4962-96d2-552af204605f" providerId="AD" clId="Web-{42FF83D4-14E0-5457-D0CB-45E800252909}" dt="2024-12-12T12:13:30.067" v="18" actId="20577"/>
          <ac:spMkLst>
            <pc:docMk/>
            <pc:sldMk cId="4134904798" sldId="302"/>
            <ac:spMk id="2" creationId="{72673FD9-9D56-4300-7F2A-6AFF07AE7335}"/>
          </ac:spMkLst>
        </pc:spChg>
        <pc:spChg chg="mod">
          <ac:chgData name="Andrew Kerr" userId="S::andrew.kerr@metrocharity.org.uk::4353d390-f1fe-4962-96d2-552af204605f" providerId="AD" clId="Web-{42FF83D4-14E0-5457-D0CB-45E800252909}" dt="2024-12-12T12:13:47.021" v="22" actId="20577"/>
          <ac:spMkLst>
            <pc:docMk/>
            <pc:sldMk cId="4134904798" sldId="302"/>
            <ac:spMk id="3" creationId="{DEC63369-E503-EABD-E34A-3DD2F5377A40}"/>
          </ac:spMkLst>
        </pc:spChg>
      </pc:sldChg>
      <pc:sldChg chg="modSp">
        <pc:chgData name="Andrew Kerr" userId="S::andrew.kerr@metrocharity.org.uk::4353d390-f1fe-4962-96d2-552af204605f" providerId="AD" clId="Web-{42FF83D4-14E0-5457-D0CB-45E800252909}" dt="2024-12-12T12:12:48.425" v="11" actId="20577"/>
        <pc:sldMkLst>
          <pc:docMk/>
          <pc:sldMk cId="3273705409" sldId="303"/>
        </pc:sldMkLst>
        <pc:spChg chg="mod">
          <ac:chgData name="Andrew Kerr" userId="S::andrew.kerr@metrocharity.org.uk::4353d390-f1fe-4962-96d2-552af204605f" providerId="AD" clId="Web-{42FF83D4-14E0-5457-D0CB-45E800252909}" dt="2024-12-12T12:12:44.300" v="10" actId="20577"/>
          <ac:spMkLst>
            <pc:docMk/>
            <pc:sldMk cId="3273705409" sldId="303"/>
            <ac:spMk id="2" creationId="{00000000-0000-0000-0000-000000000000}"/>
          </ac:spMkLst>
        </pc:spChg>
        <pc:spChg chg="mod">
          <ac:chgData name="Andrew Kerr" userId="S::andrew.kerr@metrocharity.org.uk::4353d390-f1fe-4962-96d2-552af204605f" providerId="AD" clId="Web-{42FF83D4-14E0-5457-D0CB-45E800252909}" dt="2024-12-12T12:12:48.425" v="11" actId="20577"/>
          <ac:spMkLst>
            <pc:docMk/>
            <pc:sldMk cId="3273705409" sldId="303"/>
            <ac:spMk id="3" creationId="{00000000-0000-0000-0000-000000000000}"/>
          </ac:spMkLst>
        </pc:spChg>
      </pc:sldChg>
      <pc:sldChg chg="modSp">
        <pc:chgData name="Andrew Kerr" userId="S::andrew.kerr@metrocharity.org.uk::4353d390-f1fe-4962-96d2-552af204605f" providerId="AD" clId="Web-{42FF83D4-14E0-5457-D0CB-45E800252909}" dt="2024-12-12T12:12:29.815" v="7" actId="20577"/>
        <pc:sldMkLst>
          <pc:docMk/>
          <pc:sldMk cId="1866935092" sldId="304"/>
        </pc:sldMkLst>
        <pc:spChg chg="mod">
          <ac:chgData name="Andrew Kerr" userId="S::andrew.kerr@metrocharity.org.uk::4353d390-f1fe-4962-96d2-552af204605f" providerId="AD" clId="Web-{42FF83D4-14E0-5457-D0CB-45E800252909}" dt="2024-12-12T12:12:25.315" v="6" actId="20577"/>
          <ac:spMkLst>
            <pc:docMk/>
            <pc:sldMk cId="1866935092" sldId="304"/>
            <ac:spMk id="2" creationId="{00000000-0000-0000-0000-000000000000}"/>
          </ac:spMkLst>
        </pc:spChg>
        <pc:spChg chg="mod">
          <ac:chgData name="Andrew Kerr" userId="S::andrew.kerr@metrocharity.org.uk::4353d390-f1fe-4962-96d2-552af204605f" providerId="AD" clId="Web-{42FF83D4-14E0-5457-D0CB-45E800252909}" dt="2024-12-12T12:12:29.815" v="7" actId="20577"/>
          <ac:spMkLst>
            <pc:docMk/>
            <pc:sldMk cId="1866935092" sldId="304"/>
            <ac:spMk id="3" creationId="{00000000-0000-0000-0000-000000000000}"/>
          </ac:spMkLst>
        </pc:spChg>
      </pc:sldChg>
      <pc:sldChg chg="modSp">
        <pc:chgData name="Andrew Kerr" userId="S::andrew.kerr@metrocharity.org.uk::4353d390-f1fe-4962-96d2-552af204605f" providerId="AD" clId="Web-{42FF83D4-14E0-5457-D0CB-45E800252909}" dt="2024-12-12T12:12:38.753" v="9" actId="20577"/>
        <pc:sldMkLst>
          <pc:docMk/>
          <pc:sldMk cId="4067032162" sldId="305"/>
        </pc:sldMkLst>
        <pc:spChg chg="mod">
          <ac:chgData name="Andrew Kerr" userId="S::andrew.kerr@metrocharity.org.uk::4353d390-f1fe-4962-96d2-552af204605f" providerId="AD" clId="Web-{42FF83D4-14E0-5457-D0CB-45E800252909}" dt="2024-12-12T12:12:34.674" v="8" actId="20577"/>
          <ac:spMkLst>
            <pc:docMk/>
            <pc:sldMk cId="4067032162" sldId="305"/>
            <ac:spMk id="2" creationId="{00000000-0000-0000-0000-000000000000}"/>
          </ac:spMkLst>
        </pc:spChg>
        <pc:spChg chg="mod">
          <ac:chgData name="Andrew Kerr" userId="S::andrew.kerr@metrocharity.org.uk::4353d390-f1fe-4962-96d2-552af204605f" providerId="AD" clId="Web-{42FF83D4-14E0-5457-D0CB-45E800252909}" dt="2024-12-12T12:12:38.753" v="9" actId="20577"/>
          <ac:spMkLst>
            <pc:docMk/>
            <pc:sldMk cId="4067032162" sldId="305"/>
            <ac:spMk id="3" creationId="{00000000-0000-0000-0000-000000000000}"/>
          </ac:spMkLst>
        </pc:spChg>
      </pc:sldChg>
      <pc:sldChg chg="modSp">
        <pc:chgData name="Andrew Kerr" userId="S::andrew.kerr@metrocharity.org.uk::4353d390-f1fe-4962-96d2-552af204605f" providerId="AD" clId="Web-{42FF83D4-14E0-5457-D0CB-45E800252909}" dt="2024-12-12T12:14:48.570" v="39" actId="20577"/>
        <pc:sldMkLst>
          <pc:docMk/>
          <pc:sldMk cId="3141913339" sldId="307"/>
        </pc:sldMkLst>
        <pc:spChg chg="mod">
          <ac:chgData name="Andrew Kerr" userId="S::andrew.kerr@metrocharity.org.uk::4353d390-f1fe-4962-96d2-552af204605f" providerId="AD" clId="Web-{42FF83D4-14E0-5457-D0CB-45E800252909}" dt="2024-12-12T12:14:48.570" v="39" actId="20577"/>
          <ac:spMkLst>
            <pc:docMk/>
            <pc:sldMk cId="3141913339" sldId="307"/>
            <ac:spMk id="2" creationId="{00000000-0000-0000-0000-000000000000}"/>
          </ac:spMkLst>
        </pc:spChg>
      </pc:sldChg>
      <pc:sldChg chg="modSp">
        <pc:chgData name="Andrew Kerr" userId="S::andrew.kerr@metrocharity.org.uk::4353d390-f1fe-4962-96d2-552af204605f" providerId="AD" clId="Web-{42FF83D4-14E0-5457-D0CB-45E800252909}" dt="2024-12-12T12:14:56.429" v="41" actId="20577"/>
        <pc:sldMkLst>
          <pc:docMk/>
          <pc:sldMk cId="1951183167" sldId="308"/>
        </pc:sldMkLst>
        <pc:spChg chg="mod">
          <ac:chgData name="Andrew Kerr" userId="S::andrew.kerr@metrocharity.org.uk::4353d390-f1fe-4962-96d2-552af204605f" providerId="AD" clId="Web-{42FF83D4-14E0-5457-D0CB-45E800252909}" dt="2024-12-12T12:14:52.945" v="40" actId="20577"/>
          <ac:spMkLst>
            <pc:docMk/>
            <pc:sldMk cId="1951183167" sldId="308"/>
            <ac:spMk id="2" creationId="{00000000-0000-0000-0000-000000000000}"/>
          </ac:spMkLst>
        </pc:spChg>
        <pc:spChg chg="mod">
          <ac:chgData name="Andrew Kerr" userId="S::andrew.kerr@metrocharity.org.uk::4353d390-f1fe-4962-96d2-552af204605f" providerId="AD" clId="Web-{42FF83D4-14E0-5457-D0CB-45E800252909}" dt="2024-12-12T12:14:56.429" v="41" actId="20577"/>
          <ac:spMkLst>
            <pc:docMk/>
            <pc:sldMk cId="1951183167" sldId="308"/>
            <ac:spMk id="3" creationId="{00000000-0000-0000-0000-000000000000}"/>
          </ac:spMkLst>
        </pc:spChg>
      </pc:sldChg>
      <pc:sldChg chg="modSp">
        <pc:chgData name="Andrew Kerr" userId="S::andrew.kerr@metrocharity.org.uk::4353d390-f1fe-4962-96d2-552af204605f" providerId="AD" clId="Web-{42FF83D4-14E0-5457-D0CB-45E800252909}" dt="2024-12-12T12:15:06.586" v="43" actId="20577"/>
        <pc:sldMkLst>
          <pc:docMk/>
          <pc:sldMk cId="3779867899" sldId="309"/>
        </pc:sldMkLst>
        <pc:spChg chg="mod">
          <ac:chgData name="Andrew Kerr" userId="S::andrew.kerr@metrocharity.org.uk::4353d390-f1fe-4962-96d2-552af204605f" providerId="AD" clId="Web-{42FF83D4-14E0-5457-D0CB-45E800252909}" dt="2024-12-12T12:15:01.976" v="42" actId="20577"/>
          <ac:spMkLst>
            <pc:docMk/>
            <pc:sldMk cId="3779867899" sldId="309"/>
            <ac:spMk id="2" creationId="{00000000-0000-0000-0000-000000000000}"/>
          </ac:spMkLst>
        </pc:spChg>
        <pc:spChg chg="mod">
          <ac:chgData name="Andrew Kerr" userId="S::andrew.kerr@metrocharity.org.uk::4353d390-f1fe-4962-96d2-552af204605f" providerId="AD" clId="Web-{42FF83D4-14E0-5457-D0CB-45E800252909}" dt="2024-12-12T12:15:06.586" v="43" actId="20577"/>
          <ac:spMkLst>
            <pc:docMk/>
            <pc:sldMk cId="3779867899" sldId="309"/>
            <ac:spMk id="3" creationId="{00000000-0000-0000-0000-000000000000}"/>
          </ac:spMkLst>
        </pc:spChg>
      </pc:sldChg>
    </pc:docChg>
  </pc:docChgLst>
  <pc:docChgLst>
    <pc:chgData name="Andrew Kerr" userId="4353d390-f1fe-4962-96d2-552af204605f" providerId="ADAL" clId="{2C573A57-BEBB-2C4D-9069-D6B3A67CFF2A}"/>
    <pc:docChg chg="modSld">
      <pc:chgData name="Andrew Kerr" userId="4353d390-f1fe-4962-96d2-552af204605f" providerId="ADAL" clId="{2C573A57-BEBB-2C4D-9069-D6B3A67CFF2A}" dt="2022-07-20T13:28:27.704" v="5" actId="20577"/>
      <pc:docMkLst>
        <pc:docMk/>
      </pc:docMkLst>
      <pc:sldChg chg="modSp">
        <pc:chgData name="Andrew Kerr" userId="4353d390-f1fe-4962-96d2-552af204605f" providerId="ADAL" clId="{2C573A57-BEBB-2C4D-9069-D6B3A67CFF2A}" dt="2022-07-20T13:28:20.250" v="1" actId="20577"/>
        <pc:sldMkLst>
          <pc:docMk/>
          <pc:sldMk cId="933673262" sldId="283"/>
        </pc:sldMkLst>
      </pc:sldChg>
      <pc:sldChg chg="modSp">
        <pc:chgData name="Andrew Kerr" userId="4353d390-f1fe-4962-96d2-552af204605f" providerId="ADAL" clId="{2C573A57-BEBB-2C4D-9069-D6B3A67CFF2A}" dt="2022-07-20T13:28:27.704" v="5" actId="20577"/>
        <pc:sldMkLst>
          <pc:docMk/>
          <pc:sldMk cId="3623055874" sldId="285"/>
        </pc:sldMkLst>
      </pc:sldChg>
    </pc:docChg>
  </pc:docChgLst>
  <pc:docChgLst>
    <pc:chgData clId="Web-{ABB98A28-2BD7-4267-917E-94193BBCFE9B}"/>
    <pc:docChg chg="delSld">
      <pc:chgData name="" userId="" providerId="" clId="Web-{ABB98A28-2BD7-4267-917E-94193BBCFE9B}" dt="2023-02-01T17:10:21.570" v="0"/>
      <pc:docMkLst>
        <pc:docMk/>
      </pc:docMkLst>
      <pc:sldChg chg="del">
        <pc:chgData name="" userId="" providerId="" clId="Web-{ABB98A28-2BD7-4267-917E-94193BBCFE9B}" dt="2023-02-01T17:10:21.570" v="0"/>
        <pc:sldMkLst>
          <pc:docMk/>
          <pc:sldMk cId="3117710770" sldId="287"/>
        </pc:sldMkLst>
      </pc:sldChg>
    </pc:docChg>
  </pc:docChgLst>
  <pc:docChgLst>
    <pc:chgData name="Andrew Kerr" userId="4353d390-f1fe-4962-96d2-552af204605f" providerId="ADAL" clId="{079FC808-6FDA-0143-9DD0-C1E98B4861FB}"/>
    <pc:docChg chg="undo redo custSel addSld modSld">
      <pc:chgData name="Andrew Kerr" userId="4353d390-f1fe-4962-96d2-552af204605f" providerId="ADAL" clId="{079FC808-6FDA-0143-9DD0-C1E98B4861FB}" dt="2023-11-30T18:18:08.574" v="5934" actId="20577"/>
      <pc:docMkLst>
        <pc:docMk/>
      </pc:docMkLst>
      <pc:sldChg chg="modSp mod">
        <pc:chgData name="Andrew Kerr" userId="4353d390-f1fe-4962-96d2-552af204605f" providerId="ADAL" clId="{079FC808-6FDA-0143-9DD0-C1E98B4861FB}" dt="2023-11-30T14:59:56.731" v="3" actId="20577"/>
        <pc:sldMkLst>
          <pc:docMk/>
          <pc:sldMk cId="1671733654" sldId="256"/>
        </pc:sldMkLst>
      </pc:sldChg>
      <pc:sldChg chg="modSp mod">
        <pc:chgData name="Andrew Kerr" userId="4353d390-f1fe-4962-96d2-552af204605f" providerId="ADAL" clId="{079FC808-6FDA-0143-9DD0-C1E98B4861FB}" dt="2023-11-30T16:33:43.047" v="5296" actId="20577"/>
        <pc:sldMkLst>
          <pc:docMk/>
          <pc:sldMk cId="3382386234" sldId="258"/>
        </pc:sldMkLst>
      </pc:sldChg>
      <pc:sldChg chg="modSp mod">
        <pc:chgData name="Andrew Kerr" userId="4353d390-f1fe-4962-96d2-552af204605f" providerId="ADAL" clId="{079FC808-6FDA-0143-9DD0-C1E98B4861FB}" dt="2023-11-30T18:18:08.574" v="5934" actId="20577"/>
        <pc:sldMkLst>
          <pc:docMk/>
          <pc:sldMk cId="2988629506" sldId="261"/>
        </pc:sldMkLst>
      </pc:sldChg>
      <pc:sldChg chg="modSp mod">
        <pc:chgData name="Andrew Kerr" userId="4353d390-f1fe-4962-96d2-552af204605f" providerId="ADAL" clId="{079FC808-6FDA-0143-9DD0-C1E98B4861FB}" dt="2023-11-30T17:00:45.760" v="5898" actId="20577"/>
        <pc:sldMkLst>
          <pc:docMk/>
          <pc:sldMk cId="84910054" sldId="274"/>
        </pc:sldMkLst>
      </pc:sldChg>
      <pc:sldChg chg="addSp modSp mod">
        <pc:chgData name="Andrew Kerr" userId="4353d390-f1fe-4962-96d2-552af204605f" providerId="ADAL" clId="{079FC808-6FDA-0143-9DD0-C1E98B4861FB}" dt="2023-11-30T18:17:34.583" v="5920" actId="1076"/>
        <pc:sldMkLst>
          <pc:docMk/>
          <pc:sldMk cId="134896162" sldId="286"/>
        </pc:sldMkLst>
      </pc:sldChg>
      <pc:sldChg chg="modSp mod">
        <pc:chgData name="Andrew Kerr" userId="4353d390-f1fe-4962-96d2-552af204605f" providerId="ADAL" clId="{079FC808-6FDA-0143-9DD0-C1E98B4861FB}" dt="2023-11-30T16:41:03.029" v="5379" actId="20577"/>
        <pc:sldMkLst>
          <pc:docMk/>
          <pc:sldMk cId="2129112475" sldId="288"/>
        </pc:sldMkLst>
      </pc:sldChg>
      <pc:sldChg chg="modSp mod">
        <pc:chgData name="Andrew Kerr" userId="4353d390-f1fe-4962-96d2-552af204605f" providerId="ADAL" clId="{079FC808-6FDA-0143-9DD0-C1E98B4861FB}" dt="2023-11-30T15:46:26.747" v="3258" actId="20577"/>
        <pc:sldMkLst>
          <pc:docMk/>
          <pc:sldMk cId="312691053" sldId="289"/>
        </pc:sldMkLst>
      </pc:sldChg>
      <pc:sldChg chg="modSp add mod">
        <pc:chgData name="Andrew Kerr" userId="4353d390-f1fe-4962-96d2-552af204605f" providerId="ADAL" clId="{079FC808-6FDA-0143-9DD0-C1E98B4861FB}" dt="2023-11-30T15:46:31.345" v="3265" actId="20577"/>
        <pc:sldMkLst>
          <pc:docMk/>
          <pc:sldMk cId="2971624541" sldId="290"/>
        </pc:sldMkLst>
      </pc:sldChg>
      <pc:sldChg chg="addSp delSp modSp add mod">
        <pc:chgData name="Andrew Kerr" userId="4353d390-f1fe-4962-96d2-552af204605f" providerId="ADAL" clId="{079FC808-6FDA-0143-9DD0-C1E98B4861FB}" dt="2023-11-30T16:35:45.044" v="5317" actId="20577"/>
        <pc:sldMkLst>
          <pc:docMk/>
          <pc:sldMk cId="2591270555" sldId="291"/>
        </pc:sldMkLst>
      </pc:sldChg>
      <pc:sldChg chg="modSp add mod">
        <pc:chgData name="Andrew Kerr" userId="4353d390-f1fe-4962-96d2-552af204605f" providerId="ADAL" clId="{079FC808-6FDA-0143-9DD0-C1E98B4861FB}" dt="2023-11-30T16:54:43.728" v="5762" actId="20577"/>
        <pc:sldMkLst>
          <pc:docMk/>
          <pc:sldMk cId="1522194657" sldId="292"/>
        </pc:sldMkLst>
      </pc:sldChg>
      <pc:sldChg chg="modSp add mod">
        <pc:chgData name="Andrew Kerr" userId="4353d390-f1fe-4962-96d2-552af204605f" providerId="ADAL" clId="{079FC808-6FDA-0143-9DD0-C1E98B4861FB}" dt="2023-11-30T16:39:06.131" v="5352" actId="20577"/>
        <pc:sldMkLst>
          <pc:docMk/>
          <pc:sldMk cId="3122881167" sldId="293"/>
        </pc:sldMkLst>
      </pc:sldChg>
      <pc:sldChg chg="modSp add mod">
        <pc:chgData name="Andrew Kerr" userId="4353d390-f1fe-4962-96d2-552af204605f" providerId="ADAL" clId="{079FC808-6FDA-0143-9DD0-C1E98B4861FB}" dt="2023-11-30T15:35:55.878" v="3019" actId="20577"/>
        <pc:sldMkLst>
          <pc:docMk/>
          <pc:sldMk cId="781055013" sldId="294"/>
        </pc:sldMkLst>
      </pc:sldChg>
      <pc:sldChg chg="modSp add mod">
        <pc:chgData name="Andrew Kerr" userId="4353d390-f1fe-4962-96d2-552af204605f" providerId="ADAL" clId="{079FC808-6FDA-0143-9DD0-C1E98B4861FB}" dt="2023-11-30T15:45:05.984" v="3239" actId="2165"/>
        <pc:sldMkLst>
          <pc:docMk/>
          <pc:sldMk cId="1492253812" sldId="295"/>
        </pc:sldMkLst>
      </pc:sldChg>
      <pc:sldChg chg="modSp add mod">
        <pc:chgData name="Andrew Kerr" userId="4353d390-f1fe-4962-96d2-552af204605f" providerId="ADAL" clId="{079FC808-6FDA-0143-9DD0-C1E98B4861FB}" dt="2023-11-30T16:02:43.142" v="3984" actId="27636"/>
        <pc:sldMkLst>
          <pc:docMk/>
          <pc:sldMk cId="1991937100" sldId="296"/>
        </pc:sldMkLst>
      </pc:sldChg>
      <pc:sldChg chg="modSp add mod">
        <pc:chgData name="Andrew Kerr" userId="4353d390-f1fe-4962-96d2-552af204605f" providerId="ADAL" clId="{079FC808-6FDA-0143-9DD0-C1E98B4861FB}" dt="2023-11-30T16:03:10.593" v="4002" actId="20577"/>
        <pc:sldMkLst>
          <pc:docMk/>
          <pc:sldMk cId="2917063239" sldId="297"/>
        </pc:sldMkLst>
      </pc:sldChg>
      <pc:sldChg chg="modSp new mod">
        <pc:chgData name="Andrew Kerr" userId="4353d390-f1fe-4962-96d2-552af204605f" providerId="ADAL" clId="{079FC808-6FDA-0143-9DD0-C1E98B4861FB}" dt="2023-11-30T16:18:34.669" v="5236" actId="20577"/>
        <pc:sldMkLst>
          <pc:docMk/>
          <pc:sldMk cId="802289050" sldId="298"/>
        </pc:sldMkLst>
      </pc:sldChg>
    </pc:docChg>
  </pc:docChgLst>
  <pc:docChgLst>
    <pc:chgData name="Andrew Kerr" userId="S::andrew.kerr@metrocharity.org.uk::4353d390-f1fe-4962-96d2-552af204605f" providerId="AD" clId="Web-{7975D5F3-DD2A-D19F-05D5-E9212A7DA2A8}"/>
    <pc:docChg chg="addSld delSld modSld sldOrd">
      <pc:chgData name="Andrew Kerr" userId="S::andrew.kerr@metrocharity.org.uk::4353d390-f1fe-4962-96d2-552af204605f" providerId="AD" clId="Web-{7975D5F3-DD2A-D19F-05D5-E9212A7DA2A8}" dt="2023-01-19T13:18:39.989" v="778" actId="20577"/>
      <pc:docMkLst>
        <pc:docMk/>
      </pc:docMkLst>
      <pc:sldChg chg="modSp">
        <pc:chgData name="Andrew Kerr" userId="S::andrew.kerr@metrocharity.org.uk::4353d390-f1fe-4962-96d2-552af204605f" providerId="AD" clId="Web-{7975D5F3-DD2A-D19F-05D5-E9212A7DA2A8}" dt="2023-01-19T13:18:39.989" v="778" actId="20577"/>
        <pc:sldMkLst>
          <pc:docMk/>
          <pc:sldMk cId="1671733654" sldId="256"/>
        </pc:sldMkLst>
      </pc:sldChg>
      <pc:sldChg chg="modSp">
        <pc:chgData name="Andrew Kerr" userId="S::andrew.kerr@metrocharity.org.uk::4353d390-f1fe-4962-96d2-552af204605f" providerId="AD" clId="Web-{7975D5F3-DD2A-D19F-05D5-E9212A7DA2A8}" dt="2023-01-19T13:17:15.816" v="736" actId="20577"/>
        <pc:sldMkLst>
          <pc:docMk/>
          <pc:sldMk cId="3382386234" sldId="258"/>
        </pc:sldMkLst>
      </pc:sldChg>
      <pc:sldChg chg="modSp add del">
        <pc:chgData name="Andrew Kerr" userId="S::andrew.kerr@metrocharity.org.uk::4353d390-f1fe-4962-96d2-552af204605f" providerId="AD" clId="Web-{7975D5F3-DD2A-D19F-05D5-E9212A7DA2A8}" dt="2023-01-19T13:18:23.629" v="768" actId="20577"/>
        <pc:sldMkLst>
          <pc:docMk/>
          <pc:sldMk cId="2988629506" sldId="261"/>
        </pc:sldMkLst>
      </pc:sldChg>
      <pc:sldChg chg="modSp">
        <pc:chgData name="Andrew Kerr" userId="S::andrew.kerr@metrocharity.org.uk::4353d390-f1fe-4962-96d2-552af204605f" providerId="AD" clId="Web-{7975D5F3-DD2A-D19F-05D5-E9212A7DA2A8}" dt="2023-01-19T13:07:47.245" v="394" actId="20577"/>
        <pc:sldMkLst>
          <pc:docMk/>
          <pc:sldMk cId="4243697758" sldId="272"/>
        </pc:sldMkLst>
      </pc:sldChg>
      <pc:sldChg chg="modSp">
        <pc:chgData name="Andrew Kerr" userId="S::andrew.kerr@metrocharity.org.uk::4353d390-f1fe-4962-96d2-552af204605f" providerId="AD" clId="Web-{7975D5F3-DD2A-D19F-05D5-E9212A7DA2A8}" dt="2023-01-19T13:07:38.260" v="393" actId="20577"/>
        <pc:sldMkLst>
          <pc:docMk/>
          <pc:sldMk cId="84910054" sldId="274"/>
        </pc:sldMkLst>
      </pc:sldChg>
      <pc:sldChg chg="del">
        <pc:chgData name="Andrew Kerr" userId="S::andrew.kerr@metrocharity.org.uk::4353d390-f1fe-4962-96d2-552af204605f" providerId="AD" clId="Web-{7975D5F3-DD2A-D19F-05D5-E9212A7DA2A8}" dt="2023-01-19T12:58:02.439" v="187"/>
        <pc:sldMkLst>
          <pc:docMk/>
          <pc:sldMk cId="2034568031" sldId="275"/>
        </pc:sldMkLst>
      </pc:sldChg>
      <pc:sldChg chg="del">
        <pc:chgData name="Andrew Kerr" userId="S::andrew.kerr@metrocharity.org.uk::4353d390-f1fe-4962-96d2-552af204605f" providerId="AD" clId="Web-{7975D5F3-DD2A-D19F-05D5-E9212A7DA2A8}" dt="2023-01-19T12:58:04.111" v="189"/>
        <pc:sldMkLst>
          <pc:docMk/>
          <pc:sldMk cId="3781134897" sldId="276"/>
        </pc:sldMkLst>
      </pc:sldChg>
      <pc:sldChg chg="del">
        <pc:chgData name="Andrew Kerr" userId="S::andrew.kerr@metrocharity.org.uk::4353d390-f1fe-4962-96d2-552af204605f" providerId="AD" clId="Web-{7975D5F3-DD2A-D19F-05D5-E9212A7DA2A8}" dt="2023-01-19T12:58:06.002" v="191"/>
        <pc:sldMkLst>
          <pc:docMk/>
          <pc:sldMk cId="1591118733" sldId="277"/>
        </pc:sldMkLst>
      </pc:sldChg>
      <pc:sldChg chg="del">
        <pc:chgData name="Andrew Kerr" userId="S::andrew.kerr@metrocharity.org.uk::4353d390-f1fe-4962-96d2-552af204605f" providerId="AD" clId="Web-{7975D5F3-DD2A-D19F-05D5-E9212A7DA2A8}" dt="2023-01-19T12:58:07.783" v="193"/>
        <pc:sldMkLst>
          <pc:docMk/>
          <pc:sldMk cId="3655713044" sldId="278"/>
        </pc:sldMkLst>
      </pc:sldChg>
      <pc:sldChg chg="del">
        <pc:chgData name="Andrew Kerr" userId="S::andrew.kerr@metrocharity.org.uk::4353d390-f1fe-4962-96d2-552af204605f" providerId="AD" clId="Web-{7975D5F3-DD2A-D19F-05D5-E9212A7DA2A8}" dt="2023-01-19T12:58:03.299" v="188"/>
        <pc:sldMkLst>
          <pc:docMk/>
          <pc:sldMk cId="3315226489" sldId="279"/>
        </pc:sldMkLst>
      </pc:sldChg>
      <pc:sldChg chg="del">
        <pc:chgData name="Andrew Kerr" userId="S::andrew.kerr@metrocharity.org.uk::4353d390-f1fe-4962-96d2-552af204605f" providerId="AD" clId="Web-{7975D5F3-DD2A-D19F-05D5-E9212A7DA2A8}" dt="2023-01-19T12:58:04.877" v="190"/>
        <pc:sldMkLst>
          <pc:docMk/>
          <pc:sldMk cId="3131646625" sldId="280"/>
        </pc:sldMkLst>
      </pc:sldChg>
      <pc:sldChg chg="del">
        <pc:chgData name="Andrew Kerr" userId="S::andrew.kerr@metrocharity.org.uk::4353d390-f1fe-4962-96d2-552af204605f" providerId="AD" clId="Web-{7975D5F3-DD2A-D19F-05D5-E9212A7DA2A8}" dt="2023-01-19T12:58:06.752" v="192"/>
        <pc:sldMkLst>
          <pc:docMk/>
          <pc:sldMk cId="518170203" sldId="281"/>
        </pc:sldMkLst>
      </pc:sldChg>
      <pc:sldChg chg="del">
        <pc:chgData name="Andrew Kerr" userId="S::andrew.kerr@metrocharity.org.uk::4353d390-f1fe-4962-96d2-552af204605f" providerId="AD" clId="Web-{7975D5F3-DD2A-D19F-05D5-E9212A7DA2A8}" dt="2023-01-19T12:58:08.736" v="194"/>
        <pc:sldMkLst>
          <pc:docMk/>
          <pc:sldMk cId="933673262" sldId="283"/>
        </pc:sldMkLst>
      </pc:sldChg>
      <pc:sldChg chg="del">
        <pc:chgData name="Andrew Kerr" userId="S::andrew.kerr@metrocharity.org.uk::4353d390-f1fe-4962-96d2-552af204605f" providerId="AD" clId="Web-{7975D5F3-DD2A-D19F-05D5-E9212A7DA2A8}" dt="2023-01-19T12:58:09.580" v="195"/>
        <pc:sldMkLst>
          <pc:docMk/>
          <pc:sldMk cId="3623055874" sldId="285"/>
        </pc:sldMkLst>
      </pc:sldChg>
      <pc:sldChg chg="modSp new">
        <pc:chgData name="Andrew Kerr" userId="S::andrew.kerr@metrocharity.org.uk::4353d390-f1fe-4962-96d2-552af204605f" providerId="AD" clId="Web-{7975D5F3-DD2A-D19F-05D5-E9212A7DA2A8}" dt="2023-01-19T12:57:49.908" v="185" actId="20577"/>
        <pc:sldMkLst>
          <pc:docMk/>
          <pc:sldMk cId="134896162" sldId="286"/>
        </pc:sldMkLst>
      </pc:sldChg>
      <pc:sldChg chg="modSp add ord replId">
        <pc:chgData name="Andrew Kerr" userId="S::andrew.kerr@metrocharity.org.uk::4353d390-f1fe-4962-96d2-552af204605f" providerId="AD" clId="Web-{7975D5F3-DD2A-D19F-05D5-E9212A7DA2A8}" dt="2023-01-19T13:18:08.239" v="767" actId="20577"/>
        <pc:sldMkLst>
          <pc:docMk/>
          <pc:sldMk cId="3117710770" sldId="287"/>
        </pc:sldMkLst>
      </pc:sldChg>
    </pc:docChg>
  </pc:docChgLst>
  <pc:docChgLst>
    <pc:chgData name="Andrew Kerr" userId="4353d390-f1fe-4962-96d2-552af204605f" providerId="ADAL" clId="{6601AB0B-12DA-6F42-A279-06AFF8AE2546}"/>
    <pc:docChg chg="undo custSel modSld">
      <pc:chgData name="Andrew Kerr" userId="4353d390-f1fe-4962-96d2-552af204605f" providerId="ADAL" clId="{6601AB0B-12DA-6F42-A279-06AFF8AE2546}" dt="2023-11-02T00:14:07.293" v="1387" actId="20577"/>
      <pc:docMkLst>
        <pc:docMk/>
      </pc:docMkLst>
      <pc:sldChg chg="modSp">
        <pc:chgData name="Andrew Kerr" userId="4353d390-f1fe-4962-96d2-552af204605f" providerId="ADAL" clId="{6601AB0B-12DA-6F42-A279-06AFF8AE2546}" dt="2023-11-02T00:14:07.293" v="1387" actId="20577"/>
        <pc:sldMkLst>
          <pc:docMk/>
          <pc:sldMk cId="3382386234" sldId="258"/>
        </pc:sldMkLst>
      </pc:sldChg>
    </pc:docChg>
  </pc:docChgLst>
  <pc:docChgLst>
    <pc:chgData name="Andrew Kerr" userId="S::andrew.kerr@metrocharity.org.uk::4353d390-f1fe-4962-96d2-552af204605f" providerId="AD" clId="Web-{6E6BB2B3-C46C-7A06-EC36-8A50472482DB}"/>
    <pc:docChg chg="addSld delSld modSld sldOrd">
      <pc:chgData name="Andrew Kerr" userId="S::andrew.kerr@metrocharity.org.uk::4353d390-f1fe-4962-96d2-552af204605f" providerId="AD" clId="Web-{6E6BB2B3-C46C-7A06-EC36-8A50472482DB}" dt="2023-12-01T18:11:20.117" v="146"/>
      <pc:docMkLst>
        <pc:docMk/>
      </pc:docMkLst>
      <pc:sldChg chg="modSp">
        <pc:chgData name="Andrew Kerr" userId="S::andrew.kerr@metrocharity.org.uk::4353d390-f1fe-4962-96d2-552af204605f" providerId="AD" clId="Web-{6E6BB2B3-C46C-7A06-EC36-8A50472482DB}" dt="2023-12-01T18:03:56.463" v="2" actId="20577"/>
        <pc:sldMkLst>
          <pc:docMk/>
          <pc:sldMk cId="3382386234" sldId="258"/>
        </pc:sldMkLst>
      </pc:sldChg>
      <pc:sldChg chg="modSp">
        <pc:chgData name="Andrew Kerr" userId="S::andrew.kerr@metrocharity.org.uk::4353d390-f1fe-4962-96d2-552af204605f" providerId="AD" clId="Web-{6E6BB2B3-C46C-7A06-EC36-8A50472482DB}" dt="2023-12-01T18:05:19.872" v="4" actId="20577"/>
        <pc:sldMkLst>
          <pc:docMk/>
          <pc:sldMk cId="2988629506" sldId="261"/>
        </pc:sldMkLst>
      </pc:sldChg>
      <pc:sldChg chg="modSp ord">
        <pc:chgData name="Andrew Kerr" userId="S::andrew.kerr@metrocharity.org.uk::4353d390-f1fe-4962-96d2-552af204605f" providerId="AD" clId="Web-{6E6BB2B3-C46C-7A06-EC36-8A50472482DB}" dt="2023-12-01T18:05:43.904" v="8"/>
        <pc:sldMkLst>
          <pc:docMk/>
          <pc:sldMk cId="2917063239" sldId="297"/>
        </pc:sldMkLst>
      </pc:sldChg>
      <pc:sldChg chg="add replId">
        <pc:chgData name="Andrew Kerr" userId="S::andrew.kerr@metrocharity.org.uk::4353d390-f1fe-4962-96d2-552af204605f" providerId="AD" clId="Web-{6E6BB2B3-C46C-7A06-EC36-8A50472482DB}" dt="2023-12-01T18:05:34.498" v="5"/>
        <pc:sldMkLst>
          <pc:docMk/>
          <pc:sldMk cId="2002108917" sldId="299"/>
        </pc:sldMkLst>
      </pc:sldChg>
      <pc:sldChg chg="modSp add replId">
        <pc:chgData name="Andrew Kerr" userId="S::andrew.kerr@metrocharity.org.uk::4353d390-f1fe-4962-96d2-552af204605f" providerId="AD" clId="Web-{6E6BB2B3-C46C-7A06-EC36-8A50472482DB}" dt="2023-12-01T18:09:11.801" v="144" actId="20577"/>
        <pc:sldMkLst>
          <pc:docMk/>
          <pc:sldMk cId="2786682603" sldId="300"/>
        </pc:sldMkLst>
      </pc:sldChg>
      <pc:sldChg chg="add del replId">
        <pc:chgData name="Andrew Kerr" userId="S::andrew.kerr@metrocharity.org.uk::4353d390-f1fe-4962-96d2-552af204605f" providerId="AD" clId="Web-{6E6BB2B3-C46C-7A06-EC36-8A50472482DB}" dt="2023-12-01T18:11:20.117" v="146"/>
        <pc:sldMkLst>
          <pc:docMk/>
          <pc:sldMk cId="1227906088" sldId="301"/>
        </pc:sldMkLst>
      </pc:sldChg>
    </pc:docChg>
  </pc:docChgLst>
  <pc:docChgLst>
    <pc:chgData name="Andrew Kerr" userId="S::andrew.kerr@metrocharity.org.uk::4353d390-f1fe-4962-96d2-552af204605f" providerId="AD" clId="Web-{3A71A04B-CAE6-FE8A-6FCF-65CDE76D85DD}"/>
    <pc:docChg chg="addSld modSld">
      <pc:chgData name="Andrew Kerr" userId="S::andrew.kerr@metrocharity.org.uk::4353d390-f1fe-4962-96d2-552af204605f" providerId="AD" clId="Web-{3A71A04B-CAE6-FE8A-6FCF-65CDE76D85DD}" dt="2023-11-01T18:16:04.794" v="59" actId="20577"/>
      <pc:docMkLst>
        <pc:docMk/>
      </pc:docMkLst>
      <pc:sldChg chg="modSp">
        <pc:chgData name="Andrew Kerr" userId="S::andrew.kerr@metrocharity.org.uk::4353d390-f1fe-4962-96d2-552af204605f" providerId="AD" clId="Web-{3A71A04B-CAE6-FE8A-6FCF-65CDE76D85DD}" dt="2023-11-01T18:15:11.715" v="49"/>
        <pc:sldMkLst>
          <pc:docMk/>
          <pc:sldMk cId="84910054" sldId="274"/>
        </pc:sldMkLst>
      </pc:sldChg>
      <pc:sldChg chg="modSp">
        <pc:chgData name="Andrew Kerr" userId="S::andrew.kerr@metrocharity.org.uk::4353d390-f1fe-4962-96d2-552af204605f" providerId="AD" clId="Web-{3A71A04B-CAE6-FE8A-6FCF-65CDE76D85DD}" dt="2023-11-01T18:15:23.246" v="50" actId="20577"/>
        <pc:sldMkLst>
          <pc:docMk/>
          <pc:sldMk cId="134896162" sldId="286"/>
        </pc:sldMkLst>
      </pc:sldChg>
      <pc:sldChg chg="modSp add replId">
        <pc:chgData name="Andrew Kerr" userId="S::andrew.kerr@metrocharity.org.uk::4353d390-f1fe-4962-96d2-552af204605f" providerId="AD" clId="Web-{3A71A04B-CAE6-FE8A-6FCF-65CDE76D85DD}" dt="2023-11-01T18:16:04.794" v="59" actId="20577"/>
        <pc:sldMkLst>
          <pc:docMk/>
          <pc:sldMk cId="2129112475" sldId="288"/>
        </pc:sldMkLst>
      </pc:sldChg>
    </pc:docChg>
  </pc:docChgLst>
  <pc:docChgLst>
    <pc:chgData clId="Web-{7975D5F3-DD2A-D19F-05D5-E9212A7DA2A8}"/>
    <pc:docChg chg="modSld">
      <pc:chgData name="" userId="" providerId="" clId="Web-{7975D5F3-DD2A-D19F-05D5-E9212A7DA2A8}" dt="2023-01-19T12:47:06.289" v="16" actId="20577"/>
      <pc:docMkLst>
        <pc:docMk/>
      </pc:docMkLst>
      <pc:sldChg chg="modSp">
        <pc:chgData name="" userId="" providerId="" clId="Web-{7975D5F3-DD2A-D19F-05D5-E9212A7DA2A8}" dt="2023-01-19T12:47:06.289" v="16" actId="20577"/>
        <pc:sldMkLst>
          <pc:docMk/>
          <pc:sldMk cId="1671733654" sldId="256"/>
        </pc:sldMkLst>
      </pc:sldChg>
    </pc:docChg>
  </pc:docChgLst>
  <pc:docChgLst>
    <pc:chgData clId="Web-{1EC491B3-00DC-4B45-B9DC-0F9829DDA6AD}"/>
    <pc:docChg chg="modSld">
      <pc:chgData name="" userId="" providerId="" clId="Web-{1EC491B3-00DC-4B45-B9DC-0F9829DDA6AD}" dt="2023-11-01T17:37:41.700" v="7" actId="20577"/>
      <pc:docMkLst>
        <pc:docMk/>
      </pc:docMkLst>
      <pc:sldChg chg="modSp">
        <pc:chgData name="" userId="" providerId="" clId="Web-{1EC491B3-00DC-4B45-B9DC-0F9829DDA6AD}" dt="2023-11-01T17:37:41.700" v="7" actId="20577"/>
        <pc:sldMkLst>
          <pc:docMk/>
          <pc:sldMk cId="1671733654" sldId="256"/>
        </pc:sldMkLst>
      </pc:sldChg>
    </pc:docChg>
  </pc:docChgLst>
  <pc:docChgLst>
    <pc:chgData name="Charity Aienobe-Asekharen" userId="S::charity.aienobe-asekharen@metrocharity.org.uk::56ba6cad-3756-4f80-9d4c-7c69938061f8" providerId="AD" clId="Web-{D8600FFB-9BA3-1D14-17D9-ABA5B6673695}"/>
    <pc:docChg chg="sldOrd">
      <pc:chgData name="Charity Aienobe-Asekharen" userId="S::charity.aienobe-asekharen@metrocharity.org.uk::56ba6cad-3756-4f80-9d4c-7c69938061f8" providerId="AD" clId="Web-{D8600FFB-9BA3-1D14-17D9-ABA5B6673695}" dt="2023-12-06T10:06:16.330" v="3"/>
      <pc:docMkLst>
        <pc:docMk/>
      </pc:docMkLst>
      <pc:sldChg chg="ord">
        <pc:chgData name="Charity Aienobe-Asekharen" userId="S::charity.aienobe-asekharen@metrocharity.org.uk::56ba6cad-3756-4f80-9d4c-7c69938061f8" providerId="AD" clId="Web-{D8600FFB-9BA3-1D14-17D9-ABA5B6673695}" dt="2023-12-06T10:06:05.690" v="0"/>
        <pc:sldMkLst>
          <pc:docMk/>
          <pc:sldMk cId="134896162" sldId="286"/>
        </pc:sldMkLst>
      </pc:sldChg>
      <pc:sldChg chg="ord">
        <pc:chgData name="Charity Aienobe-Asekharen" userId="S::charity.aienobe-asekharen@metrocharity.org.uk::56ba6cad-3756-4f80-9d4c-7c69938061f8" providerId="AD" clId="Web-{D8600FFB-9BA3-1D14-17D9-ABA5B6673695}" dt="2023-12-06T10:06:08.002" v="1"/>
        <pc:sldMkLst>
          <pc:docMk/>
          <pc:sldMk cId="2129112475" sldId="288"/>
        </pc:sldMkLst>
      </pc:sldChg>
      <pc:sldChg chg="ord">
        <pc:chgData name="Charity Aienobe-Asekharen" userId="S::charity.aienobe-asekharen@metrocharity.org.uk::56ba6cad-3756-4f80-9d4c-7c69938061f8" providerId="AD" clId="Web-{D8600FFB-9BA3-1D14-17D9-ABA5B6673695}" dt="2023-12-06T10:06:16.330" v="3"/>
        <pc:sldMkLst>
          <pc:docMk/>
          <pc:sldMk cId="2917063239" sldId="297"/>
        </pc:sldMkLst>
      </pc:sldChg>
      <pc:sldChg chg="ord">
        <pc:chgData name="Charity Aienobe-Asekharen" userId="S::charity.aienobe-asekharen@metrocharity.org.uk::56ba6cad-3756-4f80-9d4c-7c69938061f8" providerId="AD" clId="Web-{D8600FFB-9BA3-1D14-17D9-ABA5B6673695}" dt="2023-12-06T10:06:14.408" v="2"/>
        <pc:sldMkLst>
          <pc:docMk/>
          <pc:sldMk cId="2786682603" sldId="300"/>
        </pc:sldMkLst>
      </pc:sldChg>
    </pc:docChg>
  </pc:docChgLst>
  <pc:docChgLst>
    <pc:chgData name="Charity Aienobe-Asekharen" userId="S::charity.aienobe-asekharen@metrocharity.org.uk::56ba6cad-3756-4f80-9d4c-7c69938061f8" providerId="AD" clId="Web-{F278F0A4-3BF6-4CDB-4345-1C461F440C03}"/>
    <pc:docChg chg="modSld">
      <pc:chgData name="Charity Aienobe-Asekharen" userId="S::charity.aienobe-asekharen@metrocharity.org.uk::56ba6cad-3756-4f80-9d4c-7c69938061f8" providerId="AD" clId="Web-{F278F0A4-3BF6-4CDB-4345-1C461F440C03}" dt="2023-11-02T13:36:28.611" v="7" actId="20577"/>
      <pc:docMkLst>
        <pc:docMk/>
      </pc:docMkLst>
      <pc:sldChg chg="modSp">
        <pc:chgData name="Charity Aienobe-Asekharen" userId="S::charity.aienobe-asekharen@metrocharity.org.uk::56ba6cad-3756-4f80-9d4c-7c69938061f8" providerId="AD" clId="Web-{F278F0A4-3BF6-4CDB-4345-1C461F440C03}" dt="2023-11-02T13:36:15.908" v="5" actId="20577"/>
        <pc:sldMkLst>
          <pc:docMk/>
          <pc:sldMk cId="3382386234" sldId="258"/>
        </pc:sldMkLst>
      </pc:sldChg>
      <pc:sldChg chg="modSp">
        <pc:chgData name="Charity Aienobe-Asekharen" userId="S::charity.aienobe-asekharen@metrocharity.org.uk::56ba6cad-3756-4f80-9d4c-7c69938061f8" providerId="AD" clId="Web-{F278F0A4-3BF6-4CDB-4345-1C461F440C03}" dt="2023-11-02T13:36:28.611" v="7" actId="20577"/>
        <pc:sldMkLst>
          <pc:docMk/>
          <pc:sldMk cId="84910054" sldId="274"/>
        </pc:sldMkLst>
      </pc:sldChg>
      <pc:sldChg chg="modSp">
        <pc:chgData name="Charity Aienobe-Asekharen" userId="S::charity.aienobe-asekharen@metrocharity.org.uk::56ba6cad-3756-4f80-9d4c-7c69938061f8" providerId="AD" clId="Web-{F278F0A4-3BF6-4CDB-4345-1C461F440C03}" dt="2023-11-02T13:36:09.470" v="2" actId="20577"/>
        <pc:sldMkLst>
          <pc:docMk/>
          <pc:sldMk cId="2129112475" sldId="28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72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2pPr>
            <a:lvl3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3pPr>
            <a:lvl4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4pPr>
            <a:lvl5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41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57300" cy="365125"/>
          </a:xfrm>
          <a:prstGeom prst="rect">
            <a:avLst/>
          </a:prstGeom>
        </p:spPr>
        <p:txBody>
          <a:bodyPr/>
          <a:lstStyle/>
          <a:p>
            <a:fld id="{9C5B8BA9-4FAD-4D09-BA34-F400D988E8E0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21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82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2pPr>
            <a:lvl3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3pPr>
            <a:lvl4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4pPr>
            <a:lvl5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952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57300" cy="365125"/>
          </a:xfrm>
          <a:prstGeom prst="rect">
            <a:avLst/>
          </a:prstGeom>
        </p:spPr>
        <p:txBody>
          <a:bodyPr/>
          <a:lstStyle/>
          <a:p>
            <a:fld id="{9C5B8BA9-4FAD-4D09-BA34-F400D988E8E0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7948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0748" y="1825625"/>
            <a:ext cx="4921052" cy="4351338"/>
          </a:xfrm>
        </p:spPr>
        <p:txBody>
          <a:bodyPr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2pPr>
            <a:lvl3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3pPr>
            <a:lvl4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4pPr>
            <a:lvl5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3400" y="1825625"/>
            <a:ext cx="4749800" cy="4351338"/>
          </a:xfrm>
        </p:spPr>
        <p:txBody>
          <a:bodyPr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2pPr>
            <a:lvl3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3pPr>
            <a:lvl4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4pPr>
            <a:lvl5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4140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3495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8054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0855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6500" y="987425"/>
            <a:ext cx="5537200" cy="4873625"/>
          </a:xfrm>
        </p:spPr>
        <p:txBody>
          <a:bodyPr/>
          <a:lstStyle>
            <a:lvl1pPr>
              <a:defRPr sz="32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>
              <a:defRPr sz="2800">
                <a:solidFill>
                  <a:srgbClr val="2865B2"/>
                </a:solidFill>
                <a:latin typeface="VAG Rounded Std Light" panose="020F0502020204020204" pitchFamily="34" charset="0"/>
              </a:defRPr>
            </a:lvl2pPr>
            <a:lvl3pPr>
              <a:defRPr sz="2400">
                <a:solidFill>
                  <a:srgbClr val="2865B2"/>
                </a:solidFill>
                <a:latin typeface="VAG Rounded Std Light" panose="020F0502020204020204" pitchFamily="34" charset="0"/>
              </a:defRPr>
            </a:lvl3pPr>
            <a:lvl4pPr>
              <a:defRPr sz="2000">
                <a:solidFill>
                  <a:srgbClr val="2865B2"/>
                </a:solidFill>
                <a:latin typeface="VAG Rounded Std Light" panose="020F0502020204020204" pitchFamily="34" charset="0"/>
              </a:defRPr>
            </a:lvl4pPr>
            <a:lvl5pPr>
              <a:defRPr sz="2000">
                <a:solidFill>
                  <a:srgbClr val="2865B2"/>
                </a:solidFill>
                <a:latin typeface="VAG Rounded Std Light" panose="020F0502020204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160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2pPr>
            <a:lvl3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3pPr>
            <a:lvl4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4pPr>
            <a:lvl5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09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41900" y="987425"/>
            <a:ext cx="54483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6474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2pPr>
            <a:lvl3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3pPr>
            <a:lvl4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4pPr>
            <a:lvl5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9267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57300" cy="365125"/>
          </a:xfrm>
          <a:prstGeom prst="rect">
            <a:avLst/>
          </a:prstGeom>
        </p:spPr>
        <p:txBody>
          <a:bodyPr/>
          <a:lstStyle/>
          <a:p>
            <a:fld id="{9C5B8BA9-4FAD-4D09-BA34-F400D988E8E0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06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57300" cy="365125"/>
          </a:xfrm>
          <a:prstGeom prst="rect">
            <a:avLst/>
          </a:prstGeom>
        </p:spPr>
        <p:txBody>
          <a:bodyPr/>
          <a:lstStyle/>
          <a:p>
            <a:fld id="{9C5B8BA9-4FAD-4D09-BA34-F400D988E8E0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534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0748" y="1825625"/>
            <a:ext cx="4921052" cy="4351338"/>
          </a:xfrm>
        </p:spPr>
        <p:txBody>
          <a:bodyPr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2pPr>
            <a:lvl3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3pPr>
            <a:lvl4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4pPr>
            <a:lvl5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3400" y="1825625"/>
            <a:ext cx="4749800" cy="4351338"/>
          </a:xfrm>
        </p:spPr>
        <p:txBody>
          <a:bodyPr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2pPr>
            <a:lvl3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3pPr>
            <a:lvl4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4pPr>
            <a:lvl5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613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73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36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5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6500" y="987425"/>
            <a:ext cx="5537200" cy="4873625"/>
          </a:xfrm>
        </p:spPr>
        <p:txBody>
          <a:bodyPr/>
          <a:lstStyle>
            <a:lvl1pPr>
              <a:defRPr sz="32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>
              <a:defRPr sz="2800">
                <a:solidFill>
                  <a:srgbClr val="2865B2"/>
                </a:solidFill>
                <a:latin typeface="VAG Rounded Std Light" panose="020F0502020204020204" pitchFamily="34" charset="0"/>
              </a:defRPr>
            </a:lvl2pPr>
            <a:lvl3pPr>
              <a:defRPr sz="2400">
                <a:solidFill>
                  <a:srgbClr val="2865B2"/>
                </a:solidFill>
                <a:latin typeface="VAG Rounded Std Light" panose="020F0502020204020204" pitchFamily="34" charset="0"/>
              </a:defRPr>
            </a:lvl3pPr>
            <a:lvl4pPr>
              <a:defRPr sz="2000">
                <a:solidFill>
                  <a:srgbClr val="2865B2"/>
                </a:solidFill>
                <a:latin typeface="VAG Rounded Std Light" panose="020F0502020204020204" pitchFamily="34" charset="0"/>
              </a:defRPr>
            </a:lvl4pPr>
            <a:lvl5pPr>
              <a:defRPr sz="2000">
                <a:solidFill>
                  <a:srgbClr val="2865B2"/>
                </a:solidFill>
                <a:latin typeface="VAG Rounded Std Light" panose="020F0502020204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29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41900" y="987425"/>
            <a:ext cx="54483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9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-1160266" y="-1818481"/>
            <a:ext cx="5579866" cy="5704681"/>
          </a:xfrm>
          <a:prstGeom prst="ellipse">
            <a:avLst/>
          </a:prstGeom>
          <a:solidFill>
            <a:srgbClr val="483C95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2865B2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0748" y="403225"/>
            <a:ext cx="951388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0748" y="1914524"/>
            <a:ext cx="9513888" cy="3800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197954" y="12153080"/>
            <a:ext cx="1312545" cy="5072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748" y="6327775"/>
            <a:ext cx="63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solidFill>
                    <a:srgbClr val="2865B2"/>
                  </a:solidFill>
                </a:ln>
                <a:solidFill>
                  <a:schemeClr val="bg1"/>
                </a:solidFill>
              </a:defRPr>
            </a:lvl1pPr>
          </a:lstStyle>
          <a:p>
            <a:fld id="{1344B998-E626-4230-8933-55C4FFF3AFB0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924" y="4950042"/>
            <a:ext cx="2441622" cy="244611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4636" y="403225"/>
            <a:ext cx="1949091" cy="1239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498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865B2"/>
          </a:solidFill>
          <a:latin typeface="VAG Rounded Std Light" panose="020F05020202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865B2"/>
          </a:solidFill>
          <a:latin typeface="VAG Rounded Std Light" panose="020F05020202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865B2"/>
          </a:solidFill>
          <a:latin typeface="VAG Rounded Std Light" panose="020F05020202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865B2"/>
          </a:solidFill>
          <a:latin typeface="VAG Rounded Std Light" panose="020F0502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865B2"/>
          </a:solidFill>
          <a:latin typeface="VAG Rounded Std Light" panose="020F0502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865B2"/>
          </a:solidFill>
          <a:latin typeface="VAG Rounded Std Light" panose="020F0502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0748" y="403225"/>
            <a:ext cx="951388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0748" y="1914524"/>
            <a:ext cx="9513888" cy="3800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197954" y="12153080"/>
            <a:ext cx="1312545" cy="5072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748" y="6327775"/>
            <a:ext cx="63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solidFill>
                    <a:srgbClr val="2865B2"/>
                  </a:solidFill>
                </a:ln>
                <a:solidFill>
                  <a:schemeClr val="bg1"/>
                </a:solidFill>
              </a:defRPr>
            </a:lvl1pPr>
          </a:lstStyle>
          <a:p>
            <a:fld id="{1344B998-E626-4230-8933-55C4FFF3AFB0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924" y="4950042"/>
            <a:ext cx="2441622" cy="24461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4636" y="403225"/>
            <a:ext cx="1949091" cy="1239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032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865B2"/>
          </a:solidFill>
          <a:latin typeface="VAG Rounded Std Light" panose="020F05020202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865B2"/>
          </a:solidFill>
          <a:latin typeface="VAG Rounded Std Light" panose="020F05020202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865B2"/>
          </a:solidFill>
          <a:latin typeface="VAG Rounded Std Light" panose="020F05020202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865B2"/>
          </a:solidFill>
          <a:latin typeface="VAG Rounded Std Light" panose="020F0502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865B2"/>
          </a:solidFill>
          <a:latin typeface="VAG Rounded Std Light" panose="020F0502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865B2"/>
          </a:solidFill>
          <a:latin typeface="VAG Rounded Std Light" panose="020F0502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alibri"/>
                <a:ea typeface="Calibri"/>
                <a:cs typeface="Calibri"/>
              </a:rPr>
              <a:t>G-HIVE Voice and Influence Conference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GB" dirty="0">
              <a:latin typeface="VAG Rounded Std Light"/>
            </a:endParaRPr>
          </a:p>
          <a:p>
            <a:r>
              <a:rPr lang="en-GB" dirty="0">
                <a:latin typeface="Calibri"/>
                <a:ea typeface="Calibri"/>
                <a:cs typeface="Calibri"/>
              </a:rPr>
              <a:t>Thursday 12th December 2024</a:t>
            </a:r>
          </a:p>
        </p:txBody>
      </p:sp>
    </p:spTree>
    <p:extLst>
      <p:ext uri="{BB962C8B-B14F-4D97-AF65-F5344CB8AC3E}">
        <p14:creationId xmlns:p14="http://schemas.microsoft.com/office/powerpoint/2010/main" val="1671733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73FD9-9D56-4300-7F2A-6AFF07AE7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Infrastructure</a:t>
            </a:r>
            <a:endParaRPr lang="en-US" dirty="0" err="1">
              <a:latin typeface="Calibri"/>
              <a:ea typeface="Calibri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63369-E503-EABD-E34A-3DD2F5377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48" y="1914524"/>
            <a:ext cx="9513888" cy="45393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dirty="0">
                <a:latin typeface="Calibri"/>
                <a:ea typeface="Calibri"/>
                <a:cs typeface="Calibri"/>
              </a:rPr>
              <a:t>G-HIVE has developed a series of internal and external infrastructures to support and facilitate voice, influence, representation, and engagement within the Royal Borough of Greenwich</a:t>
            </a:r>
            <a:endParaRPr lang="en-GB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endParaRPr lang="en-GB" dirty="0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ea typeface="Calibri"/>
                <a:cs typeface="Calibri"/>
              </a:rPr>
              <a:t>Whilst some went live in in 2023, in 2024 G-HIVE launched the following additional infrastructures:</a:t>
            </a:r>
          </a:p>
          <a:p>
            <a:pPr marL="457200" indent="-457200"/>
            <a:r>
              <a:rPr lang="en-GB" dirty="0">
                <a:latin typeface="Calibri"/>
                <a:ea typeface="Calibri"/>
                <a:cs typeface="Calibri"/>
              </a:rPr>
              <a:t>Community Spaces Directory and Consultation and Engagement Database</a:t>
            </a:r>
          </a:p>
          <a:p>
            <a:pPr marL="457200" indent="-457200"/>
            <a:r>
              <a:rPr lang="en-GB" dirty="0">
                <a:latin typeface="Calibri"/>
                <a:ea typeface="Calibri"/>
                <a:cs typeface="Calibri"/>
              </a:rPr>
              <a:t>New METRO GAVS E-Bulletin Software </a:t>
            </a:r>
          </a:p>
          <a:p>
            <a:pPr marL="0" indent="0">
              <a:buNone/>
            </a:pPr>
            <a:endParaRPr lang="en-GB" dirty="0">
              <a:latin typeface="VAG Rounded Std Light"/>
              <a:ea typeface="Calibri"/>
              <a:cs typeface="Calibri"/>
            </a:endParaRPr>
          </a:p>
          <a:p>
            <a:pPr marL="0" indent="0">
              <a:buNone/>
            </a:pPr>
            <a:endParaRPr lang="en-GB" dirty="0">
              <a:latin typeface="VAG Rounded Std Light"/>
              <a:ea typeface="Calibri"/>
              <a:cs typeface="Calibri"/>
            </a:endParaRPr>
          </a:p>
          <a:p>
            <a:pPr lvl="1"/>
            <a:endParaRPr lang="en-GB" dirty="0">
              <a:latin typeface="VAG Rounded Std Light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4121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73FD9-9D56-4300-7F2A-6AFF07AE7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G-HIVE Priorities for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63369-E503-EABD-E34A-3DD2F5377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48" y="1914524"/>
            <a:ext cx="9513888" cy="45393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dirty="0">
                <a:latin typeface="Calibri"/>
                <a:ea typeface="Calibri"/>
                <a:cs typeface="Calibri"/>
              </a:rPr>
              <a:t>G-HIVE's current funding from the National Lottery Community </a:t>
            </a:r>
            <a:r>
              <a:rPr lang="en-GB">
                <a:latin typeface="Calibri"/>
                <a:ea typeface="Calibri"/>
                <a:cs typeface="Calibri"/>
              </a:rPr>
              <a:t>Fund is secured until September 2025</a:t>
            </a:r>
          </a:p>
          <a:p>
            <a:pPr marL="0" indent="0">
              <a:buNone/>
            </a:pPr>
            <a:endParaRPr lang="en-GB" dirty="0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ea typeface="Calibri"/>
                <a:cs typeface="Calibri"/>
              </a:rPr>
              <a:t>Between January and September 2025, G-HIVE has the following priorities:</a:t>
            </a:r>
          </a:p>
          <a:p>
            <a:pPr marL="457200" indent="-457200"/>
            <a:r>
              <a:rPr lang="en-GB" dirty="0">
                <a:latin typeface="Calibri"/>
                <a:ea typeface="Calibri"/>
                <a:cs typeface="Calibri"/>
              </a:rPr>
              <a:t>Provide intensive support to three specific health inequalities</a:t>
            </a:r>
          </a:p>
          <a:p>
            <a:pPr marL="457200" indent="-457200"/>
            <a:r>
              <a:rPr lang="en-GB" dirty="0">
                <a:latin typeface="Calibri"/>
                <a:ea typeface="Calibri"/>
                <a:cs typeface="Calibri"/>
              </a:rPr>
              <a:t>Continue supporting engagement activities</a:t>
            </a:r>
          </a:p>
          <a:p>
            <a:pPr marL="457200" indent="-457200"/>
            <a:r>
              <a:rPr lang="en-GB" dirty="0">
                <a:latin typeface="Calibri"/>
                <a:ea typeface="Calibri"/>
                <a:cs typeface="Calibri"/>
              </a:rPr>
              <a:t>Launch Consultation and Engagement Resource Hub</a:t>
            </a:r>
          </a:p>
          <a:p>
            <a:pPr marL="457200" indent="-457200"/>
            <a:r>
              <a:rPr lang="en-GB" dirty="0">
                <a:latin typeface="Calibri"/>
                <a:ea typeface="Calibri"/>
                <a:cs typeface="Calibri"/>
              </a:rPr>
              <a:t>Develop and progress Phase 3 funding opportunities</a:t>
            </a:r>
          </a:p>
          <a:p>
            <a:pPr marL="457200" indent="-457200"/>
            <a:endParaRPr lang="en-GB" dirty="0">
              <a:latin typeface="VAG Rounded Std Light"/>
            </a:endParaRPr>
          </a:p>
          <a:p>
            <a:pPr marL="457200" indent="-457200"/>
            <a:endParaRPr lang="en-GB" dirty="0">
              <a:latin typeface="VAG Rounded Std Light"/>
            </a:endParaRPr>
          </a:p>
          <a:p>
            <a:pPr lvl="1"/>
            <a:endParaRPr lang="en-GB" dirty="0">
              <a:latin typeface="VAG Rounded Std Light"/>
            </a:endParaRPr>
          </a:p>
          <a:p>
            <a:endParaRPr lang="en-GB" dirty="0">
              <a:latin typeface="VAG Rounded Std Light"/>
            </a:endParaRPr>
          </a:p>
          <a:p>
            <a:endParaRPr lang="en-GB" dirty="0">
              <a:latin typeface="VAG Rounded Std Light"/>
            </a:endParaRPr>
          </a:p>
          <a:p>
            <a:pPr lvl="1"/>
            <a:endParaRPr lang="en-GB" dirty="0">
              <a:latin typeface="VAG Rounded Std Light"/>
            </a:endParaRPr>
          </a:p>
          <a:p>
            <a:pPr lvl="1"/>
            <a:endParaRPr lang="en-GB" dirty="0">
              <a:latin typeface="VAG Rounded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278668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73FD9-9D56-4300-7F2A-6AFF07AE7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63369-E503-EABD-E34A-3DD2F5377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48" y="1914524"/>
            <a:ext cx="9513888" cy="45393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dirty="0">
              <a:latin typeface="VAG Rounded Std Light"/>
            </a:endParaRPr>
          </a:p>
          <a:p>
            <a:endParaRPr lang="en-GB" dirty="0">
              <a:latin typeface="VAG Rounded Std Light"/>
            </a:endParaRPr>
          </a:p>
          <a:p>
            <a:pPr lvl="1"/>
            <a:endParaRPr lang="en-GB" dirty="0">
              <a:latin typeface="VAG Rounded Std Light"/>
            </a:endParaRPr>
          </a:p>
          <a:p>
            <a:pPr lvl="1"/>
            <a:endParaRPr lang="en-GB" dirty="0">
              <a:latin typeface="VAG Rounded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2002108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alibri"/>
                <a:ea typeface="Calibri"/>
                <a:cs typeface="Calibri"/>
              </a:rPr>
              <a:t>Break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GB" dirty="0">
              <a:latin typeface="VAG Rounded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3141913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alibri"/>
                <a:ea typeface="Calibri"/>
                <a:cs typeface="Calibri"/>
              </a:rPr>
              <a:t>Greenwich Giving Progress and Priorities</a:t>
            </a:r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>
                <a:latin typeface="Calibri"/>
                <a:ea typeface="Calibri"/>
                <a:cs typeface="Calibri"/>
              </a:rPr>
              <a:t>Anna Ritchie, Head of Greenwich Giving</a:t>
            </a:r>
          </a:p>
        </p:txBody>
      </p:sp>
    </p:spTree>
    <p:extLst>
      <p:ext uri="{BB962C8B-B14F-4D97-AF65-F5344CB8AC3E}">
        <p14:creationId xmlns:p14="http://schemas.microsoft.com/office/powerpoint/2010/main" val="1951183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alibri"/>
                <a:ea typeface="Calibri"/>
                <a:cs typeface="Calibri"/>
              </a:rPr>
              <a:t>Capturing G-HIVE's Impact</a:t>
            </a:r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>
                <a:latin typeface="Calibri"/>
                <a:ea typeface="Calibri"/>
                <a:cs typeface="Calibri"/>
              </a:rPr>
              <a:t>Julia Slay, Senior Associate</a:t>
            </a:r>
          </a:p>
        </p:txBody>
      </p:sp>
    </p:spTree>
    <p:extLst>
      <p:ext uri="{BB962C8B-B14F-4D97-AF65-F5344CB8AC3E}">
        <p14:creationId xmlns:p14="http://schemas.microsoft.com/office/powerpoint/2010/main" val="377986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B7A2B-E5BE-4A42-B05B-064EA3779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/>
                <a:ea typeface="Calibri"/>
                <a:cs typeface="Calibri"/>
              </a:rPr>
              <a:t>Next Steps and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B0760-4B27-4CA5-8B2C-7AF2A738F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48" y="1914524"/>
            <a:ext cx="9513888" cy="432002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Calibri"/>
                <a:ea typeface="Calibri"/>
                <a:cs typeface="Calibri"/>
              </a:rPr>
              <a:t>G-HIVE Facilitation Skills Masterclass (23rd January 2025)</a:t>
            </a:r>
            <a:endParaRPr lang="en-US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endParaRPr lang="en-US" dirty="0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Calibri"/>
                <a:ea typeface="Calibri"/>
                <a:cs typeface="Calibri"/>
              </a:rPr>
              <a:t>G-HIVE Public Speaking Masterclass (20th February 2025)</a:t>
            </a:r>
          </a:p>
          <a:p>
            <a:pPr marL="0" indent="0">
              <a:buNone/>
            </a:pPr>
            <a:endParaRPr lang="en-US" dirty="0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Calibri"/>
                <a:ea typeface="Calibri"/>
                <a:cs typeface="Calibri"/>
              </a:rPr>
              <a:t>G-HIVE Engaging with Communities, Structures, and Cultures Training (20th March 2025)</a:t>
            </a:r>
          </a:p>
          <a:p>
            <a:pPr marL="0" indent="0">
              <a:buNone/>
            </a:pPr>
            <a:endParaRPr lang="en-US" dirty="0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Calibri"/>
                <a:ea typeface="Calibri"/>
                <a:cs typeface="Calibri"/>
              </a:rPr>
              <a:t>… enjoy a well-deserved rest over the festive period</a:t>
            </a:r>
            <a:endParaRPr lang="en-US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8629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76FF9-413D-A243-A2B1-3AD8FC33B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/>
                <a:ea typeface="Calibri"/>
                <a:cs typeface="Calibri"/>
              </a:rPr>
              <a:t>Event Aims and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32E13-0A88-394D-987B-341ECB277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48" y="1914524"/>
            <a:ext cx="9513888" cy="47193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dirty="0">
                <a:latin typeface="Calibri"/>
                <a:ea typeface="Calibri"/>
                <a:cs typeface="Calibri"/>
              </a:rPr>
              <a:t>Review G-HIVE's progress during Phase 2 Year 2 (December 2023 to December 2024)</a:t>
            </a:r>
            <a:endParaRPr lang="en-US">
              <a:latin typeface="Calibri"/>
              <a:ea typeface="Calibri"/>
              <a:cs typeface="Calibri"/>
            </a:endParaRPr>
          </a:p>
          <a:p>
            <a:endParaRPr lang="en-GB" dirty="0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ea typeface="Calibri"/>
                <a:cs typeface="Calibri"/>
              </a:rPr>
              <a:t>Capture the impact which G-HIVE has had within the Royal Borough of Greenwich</a:t>
            </a:r>
          </a:p>
          <a:p>
            <a:endParaRPr lang="en-GB" dirty="0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ea typeface="Calibri"/>
                <a:cs typeface="Calibri"/>
              </a:rPr>
              <a:t>Continue to build professional relationships and networks, and understand roles, in the Health and Social Care System in the Royal Borough of Greenwich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8238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76FF9-413D-A243-A2B1-3AD8FC33B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/>
                <a:ea typeface="Calibri"/>
                <a:cs typeface="Calibri"/>
              </a:rPr>
              <a:t>Plan and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32E13-0A88-394D-987B-341ECB277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48" y="1914524"/>
            <a:ext cx="9513888" cy="4719357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GB" sz="3200" dirty="0">
              <a:latin typeface="VAG Rounded Std Light"/>
            </a:endParaRPr>
          </a:p>
          <a:p>
            <a:endParaRPr lang="en-GB">
              <a:latin typeface="VAG Rounded Std Light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2156A47-E9B3-F8A4-019E-F5FC41C88C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094740"/>
              </p:ext>
            </p:extLst>
          </p:nvPr>
        </p:nvGraphicFramePr>
        <p:xfrm>
          <a:off x="588818" y="1916545"/>
          <a:ext cx="9355395" cy="4584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19803">
                  <a:extLst>
                    <a:ext uri="{9D8B030D-6E8A-4147-A177-3AD203B41FA5}">
                      <a16:colId xmlns:a16="http://schemas.microsoft.com/office/drawing/2014/main" val="3958950953"/>
                    </a:ext>
                  </a:extLst>
                </a:gridCol>
                <a:gridCol w="1435592">
                  <a:extLst>
                    <a:ext uri="{9D8B030D-6E8A-4147-A177-3AD203B41FA5}">
                      <a16:colId xmlns:a16="http://schemas.microsoft.com/office/drawing/2014/main" val="4203921854"/>
                    </a:ext>
                  </a:extLst>
                </a:gridCol>
              </a:tblGrid>
              <a:tr h="556328">
                <a:tc>
                  <a:txBody>
                    <a:bodyPr/>
                    <a:lstStyle/>
                    <a:p>
                      <a:r>
                        <a:rPr lang="en-US" dirty="0"/>
                        <a:t>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4104648"/>
                  </a:ext>
                </a:extLst>
              </a:tr>
              <a:tr h="57551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Welcome and Introductions (</a:t>
                      </a:r>
                      <a:r>
                        <a:rPr lang="en-US" sz="1800" b="0" i="0" u="none" strike="noStrike" baseline="0" noProof="0" dirty="0" err="1">
                          <a:solidFill>
                            <a:srgbClr val="000000"/>
                          </a:solidFill>
                          <a:latin typeface="Calibri"/>
                        </a:rPr>
                        <a:t>inclu</a:t>
                      </a: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. Welcome from Tony Wong)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13:20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780719"/>
                  </a:ext>
                </a:extLst>
              </a:tr>
              <a:tr h="575512">
                <a:tc>
                  <a:txBody>
                    <a:bodyPr/>
                    <a:lstStyle/>
                    <a:p>
                      <a:r>
                        <a:rPr lang="en-US" dirty="0"/>
                        <a:t>Keynote Speech: “Optimal” ... not Perfect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13:30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584434"/>
                  </a:ext>
                </a:extLst>
              </a:tr>
              <a:tr h="57551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G-HIVE Progress Report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501468"/>
                  </a:ext>
                </a:extLst>
              </a:tr>
              <a:tr h="575512">
                <a:tc>
                  <a:txBody>
                    <a:bodyPr/>
                    <a:lstStyle/>
                    <a:p>
                      <a:r>
                        <a:rPr lang="en-US" dirty="0"/>
                        <a:t>Break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14:30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331154"/>
                  </a:ext>
                </a:extLst>
              </a:tr>
              <a:tr h="57551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Greenwich Giving Progress and Priorities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14:45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042833"/>
                  </a:ext>
                </a:extLst>
              </a:tr>
              <a:tr h="57551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Capturing G-HIVE's Impact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14:55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618480"/>
                  </a:ext>
                </a:extLst>
              </a:tr>
              <a:tr h="57551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Summary and Next Steps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15:55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028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910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alibri"/>
                <a:ea typeface="Calibri"/>
                <a:cs typeface="Calibri"/>
              </a:rPr>
              <a:t>Welcome from New METRO CEO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GB" dirty="0">
              <a:latin typeface="VAG Rounded Std Light"/>
            </a:endParaRPr>
          </a:p>
          <a:p>
            <a:r>
              <a:rPr lang="en-GB" dirty="0">
                <a:latin typeface="Calibri"/>
                <a:ea typeface="Calibri"/>
                <a:cs typeface="Calibri"/>
              </a:rPr>
              <a:t>Tony Wong, CEO</a:t>
            </a:r>
          </a:p>
        </p:txBody>
      </p:sp>
    </p:spTree>
    <p:extLst>
      <p:ext uri="{BB962C8B-B14F-4D97-AF65-F5344CB8AC3E}">
        <p14:creationId xmlns:p14="http://schemas.microsoft.com/office/powerpoint/2010/main" val="186693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alibri"/>
                <a:ea typeface="Calibri"/>
                <a:cs typeface="Calibri"/>
              </a:rPr>
              <a:t>Keynote Speech </a:t>
            </a:r>
            <a:br>
              <a:rPr lang="en-GB" dirty="0">
                <a:latin typeface="Calibri"/>
              </a:rPr>
            </a:br>
            <a:r>
              <a:rPr lang="en-GB" dirty="0">
                <a:latin typeface="Calibri"/>
                <a:ea typeface="Calibri"/>
                <a:cs typeface="Calibri"/>
              </a:rPr>
              <a:t>“Optimal” ... not Perfect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GB" dirty="0">
              <a:latin typeface="VAG Rounded Std Light"/>
            </a:endParaRPr>
          </a:p>
          <a:p>
            <a:r>
              <a:rPr lang="en-GB" dirty="0">
                <a:latin typeface="Calibri"/>
                <a:ea typeface="Calibri"/>
                <a:cs typeface="Calibri"/>
              </a:rPr>
              <a:t>Harvey Kennedy-Pitt, Global Public Health Consultant and Health Equity Strategist</a:t>
            </a:r>
          </a:p>
        </p:txBody>
      </p:sp>
    </p:spTree>
    <p:extLst>
      <p:ext uri="{BB962C8B-B14F-4D97-AF65-F5344CB8AC3E}">
        <p14:creationId xmlns:p14="http://schemas.microsoft.com/office/powerpoint/2010/main" val="406703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alibri"/>
                <a:ea typeface="Calibri"/>
                <a:cs typeface="Calibri"/>
              </a:rPr>
              <a:t>G-HIVE Progress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GB" dirty="0">
              <a:latin typeface="VAG Rounded Std Light"/>
            </a:endParaRPr>
          </a:p>
          <a:p>
            <a:r>
              <a:rPr lang="en-GB" dirty="0">
                <a:latin typeface="Calibri"/>
                <a:ea typeface="Calibri"/>
                <a:cs typeface="Calibri"/>
              </a:rPr>
              <a:t>Andrew Kerr, Voice and Influence Programme Manager</a:t>
            </a:r>
          </a:p>
        </p:txBody>
      </p:sp>
    </p:spTree>
    <p:extLst>
      <p:ext uri="{BB962C8B-B14F-4D97-AF65-F5344CB8AC3E}">
        <p14:creationId xmlns:p14="http://schemas.microsoft.com/office/powerpoint/2010/main" val="327370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73FD9-9D56-4300-7F2A-6AFF07AE7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Timeline and Delivery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63369-E503-EABD-E34A-3DD2F5377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48" y="1914524"/>
            <a:ext cx="9513888" cy="453938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dirty="0">
                <a:latin typeface="Calibri"/>
                <a:ea typeface="Calibri"/>
                <a:cs typeface="Calibri"/>
              </a:rPr>
              <a:t>Greenwich Voice and Influence Programme was launched in July 2021</a:t>
            </a:r>
            <a:endParaRPr lang="en-US">
              <a:latin typeface="Calibri"/>
              <a:ea typeface="Calibri"/>
              <a:cs typeface="Calibri"/>
            </a:endParaRPr>
          </a:p>
          <a:p>
            <a:pPr marL="457200" indent="-457200"/>
            <a:r>
              <a:rPr lang="en-GB" dirty="0">
                <a:latin typeface="Calibri"/>
                <a:ea typeface="Calibri"/>
                <a:cs typeface="Calibri"/>
              </a:rPr>
              <a:t>Phase 1: July 2021 – July 2022</a:t>
            </a:r>
            <a:endParaRPr lang="en-US">
              <a:latin typeface="Calibri"/>
              <a:ea typeface="Calibri"/>
              <a:cs typeface="Calibri"/>
            </a:endParaRPr>
          </a:p>
          <a:p>
            <a:pPr marL="457200" indent="-457200"/>
            <a:r>
              <a:rPr lang="en-GB" dirty="0">
                <a:latin typeface="Calibri"/>
                <a:ea typeface="Calibri"/>
                <a:cs typeface="Calibri"/>
              </a:rPr>
              <a:t>Phase 2: September 2022 – Present</a:t>
            </a:r>
            <a:endParaRPr lang="en-US">
              <a:latin typeface="Calibri"/>
              <a:ea typeface="Calibri"/>
              <a:cs typeface="Calibri"/>
            </a:endParaRPr>
          </a:p>
          <a:p>
            <a:pPr lvl="1"/>
            <a:endParaRPr lang="en-GB" sz="2800" dirty="0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ea typeface="Calibri"/>
                <a:cs typeface="Calibri"/>
              </a:rPr>
              <a:t>To date, the Greenwich Voice and Influence Programme, now known as G-HIVE, has hosted nine workshops, three conferences, five networking events, and eight Trainings </a:t>
            </a:r>
          </a:p>
          <a:p>
            <a:endParaRPr lang="en-GB" dirty="0">
              <a:latin typeface="VAG Rounded Std Light"/>
            </a:endParaRPr>
          </a:p>
          <a:p>
            <a:pPr lvl="1"/>
            <a:endParaRPr lang="en-GB" dirty="0">
              <a:latin typeface="VAG Rounded Std Light"/>
            </a:endParaRPr>
          </a:p>
          <a:p>
            <a:pPr lvl="1"/>
            <a:endParaRPr lang="en-GB" dirty="0">
              <a:latin typeface="VAG Rounded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312691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73FD9-9D56-4300-7F2A-6AFF07AE7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Information, Advice, and Guidance</a:t>
            </a:r>
            <a:endParaRPr lang="en-US" dirty="0" err="1">
              <a:latin typeface="Calibri"/>
              <a:ea typeface="Calibri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63369-E503-EABD-E34A-3DD2F5377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48" y="1914524"/>
            <a:ext cx="9513888" cy="45393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dirty="0">
                <a:latin typeface="Calibri"/>
                <a:ea typeface="Calibri"/>
                <a:cs typeface="Calibri"/>
              </a:rPr>
              <a:t>The G-HIVE Information, Advice, and Guidance offers to the Royal Borough of Greenwich Statutory and Voluntary Sectors were launched at the April 2024 G-HIVE Networking Event</a:t>
            </a:r>
          </a:p>
          <a:p>
            <a:pPr marL="0" indent="0">
              <a:buNone/>
            </a:pPr>
            <a:endParaRPr lang="en-GB" dirty="0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ea typeface="Calibri"/>
                <a:cs typeface="Calibri"/>
              </a:rPr>
              <a:t>To date, G-HIVE has successfully supported thirty-four engagement activities:</a:t>
            </a:r>
          </a:p>
          <a:p>
            <a:pPr marL="457200" indent="-457200"/>
            <a:r>
              <a:rPr lang="en-GB" dirty="0">
                <a:latin typeface="Calibri"/>
                <a:ea typeface="Calibri"/>
                <a:cs typeface="Calibri"/>
              </a:rPr>
              <a:t>Fourteen within the Statutory Sector</a:t>
            </a:r>
          </a:p>
          <a:p>
            <a:pPr marL="457200" indent="-457200"/>
            <a:r>
              <a:rPr lang="en-GB" dirty="0">
                <a:latin typeface="Calibri"/>
                <a:ea typeface="Calibri"/>
                <a:cs typeface="Calibri"/>
              </a:rPr>
              <a:t>Twenty within the Voluntary Sector</a:t>
            </a:r>
          </a:p>
          <a:p>
            <a:pPr marL="0" indent="0">
              <a:buNone/>
            </a:pPr>
            <a:endParaRPr lang="en-GB" dirty="0">
              <a:latin typeface="VAG Rounded Std Light"/>
              <a:ea typeface="Calibri"/>
              <a:cs typeface="Calibri"/>
            </a:endParaRPr>
          </a:p>
          <a:p>
            <a:pPr marL="0" indent="0">
              <a:buNone/>
            </a:pPr>
            <a:endParaRPr lang="en-GB" dirty="0">
              <a:latin typeface="VAG Rounded Std Light"/>
              <a:ea typeface="Calibri"/>
              <a:cs typeface="Calibri"/>
            </a:endParaRPr>
          </a:p>
          <a:p>
            <a:pPr lvl="1"/>
            <a:endParaRPr lang="en-GB" dirty="0">
              <a:latin typeface="VAG Rounded Std Light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1624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73FD9-9D56-4300-7F2A-6AFF07AE7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Learning, Development, and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63369-E503-EABD-E34A-3DD2F5377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48" y="1914524"/>
            <a:ext cx="10184080" cy="45393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dirty="0">
                <a:latin typeface="Calibri"/>
                <a:ea typeface="Calibri"/>
                <a:cs typeface="Calibri"/>
              </a:rPr>
              <a:t>G-HIVE has facilitated eight trainings in 2024:</a:t>
            </a:r>
            <a:endParaRPr lang="en-GB">
              <a:latin typeface="Calibri"/>
              <a:ea typeface="Calibri"/>
              <a:cs typeface="Calibri"/>
            </a:endParaRPr>
          </a:p>
          <a:p>
            <a:pPr marL="457200" indent="-457200"/>
            <a:r>
              <a:rPr lang="en-GB" dirty="0">
                <a:latin typeface="Calibri"/>
                <a:ea typeface="Calibri"/>
                <a:cs typeface="Calibri"/>
              </a:rPr>
              <a:t>Sexual Orientation and Gender Identity</a:t>
            </a:r>
          </a:p>
          <a:p>
            <a:pPr marL="457200" indent="-457200"/>
            <a:r>
              <a:rPr lang="en-GB" dirty="0">
                <a:latin typeface="Calibri"/>
                <a:ea typeface="Calibri"/>
                <a:cs typeface="Calibri"/>
              </a:rPr>
              <a:t>Race and Ethnicity</a:t>
            </a:r>
          </a:p>
          <a:p>
            <a:pPr marL="457200" indent="-457200"/>
            <a:r>
              <a:rPr lang="en-GB" dirty="0">
                <a:latin typeface="Calibri"/>
                <a:ea typeface="Calibri"/>
                <a:cs typeface="Calibri"/>
              </a:rPr>
              <a:t>Religion and Belief</a:t>
            </a:r>
          </a:p>
          <a:p>
            <a:pPr marL="457200" indent="-457200"/>
            <a:r>
              <a:rPr lang="en-GB" dirty="0">
                <a:latin typeface="Calibri"/>
                <a:ea typeface="Calibri"/>
                <a:cs typeface="Calibri"/>
              </a:rPr>
              <a:t>Disability and Inclusion</a:t>
            </a:r>
          </a:p>
          <a:p>
            <a:pPr marL="457200" indent="-457200"/>
            <a:r>
              <a:rPr lang="en-GB" dirty="0">
                <a:latin typeface="Calibri"/>
                <a:ea typeface="Calibri"/>
                <a:cs typeface="Calibri"/>
              </a:rPr>
              <a:t>Co-Creation, Co-Development, Co-Design, and Co-Production x2</a:t>
            </a:r>
          </a:p>
          <a:p>
            <a:pPr marL="457200" indent="-457200"/>
            <a:r>
              <a:rPr lang="en-GB" dirty="0">
                <a:latin typeface="Calibri"/>
                <a:ea typeface="Calibri"/>
                <a:cs typeface="Calibri"/>
              </a:rPr>
              <a:t>Monitoring and Evaluation</a:t>
            </a:r>
          </a:p>
          <a:p>
            <a:pPr marL="457200" indent="-457200"/>
            <a:r>
              <a:rPr lang="en-GB" dirty="0">
                <a:latin typeface="Calibri"/>
                <a:ea typeface="Calibri"/>
                <a:cs typeface="Calibri"/>
              </a:rPr>
              <a:t>Engaging and Negotiating with Senior Officials</a:t>
            </a:r>
          </a:p>
        </p:txBody>
      </p:sp>
    </p:spTree>
    <p:extLst>
      <p:ext uri="{BB962C8B-B14F-4D97-AF65-F5344CB8AC3E}">
        <p14:creationId xmlns:p14="http://schemas.microsoft.com/office/powerpoint/2010/main" val="4134904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ETRO Community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C77DA05-6A49-0A46-B124-24671EB1932F}" vid="{87A8FE78-18A8-594C-9CF8-A980D82B9511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C77DA05-6A49-0A46-B124-24671EB1932F}" vid="{3E02E06C-E3BD-3B49-BCD4-E67CD1BC227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953E1FAAA4174DA32B083DE535723A" ma:contentTypeVersion="18" ma:contentTypeDescription="Create a new document." ma:contentTypeScope="" ma:versionID="19c95ce45db6f3c80079ca267792b152">
  <xsd:schema xmlns:xsd="http://www.w3.org/2001/XMLSchema" xmlns:xs="http://www.w3.org/2001/XMLSchema" xmlns:p="http://schemas.microsoft.com/office/2006/metadata/properties" xmlns:ns2="a0918bfa-692a-4922-b76d-02f98a2a4b44" xmlns:ns3="ad159358-9462-4e9b-ae8b-85b0e6b0b597" targetNamespace="http://schemas.microsoft.com/office/2006/metadata/properties" ma:root="true" ma:fieldsID="bbeec10b9ad8d629838e9ba769404554" ns2:_="" ns3:_="">
    <xsd:import namespace="a0918bfa-692a-4922-b76d-02f98a2a4b44"/>
    <xsd:import namespace="ad159358-9462-4e9b-ae8b-85b0e6b0b5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18bfa-692a-4922-b76d-02f98a2a4b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bae60f5-b7ad-4981-a8ef-0360d6a367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159358-9462-4e9b-ae8b-85b0e6b0b59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331a92c1-4f56-4a99-a57a-621324e0f57d}" ma:internalName="TaxCatchAll" ma:showField="CatchAllData" ma:web="ad159358-9462-4e9b-ae8b-85b0e6b0b5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d159358-9462-4e9b-ae8b-85b0e6b0b597">
      <UserInfo>
        <DisplayName>Pauline O'Hare</DisplayName>
        <AccountId>13</AccountId>
        <AccountType/>
      </UserInfo>
      <UserInfo>
        <DisplayName>Andrew Kerr</DisplayName>
        <AccountId>9</AccountId>
        <AccountType/>
      </UserInfo>
      <UserInfo>
        <DisplayName>Naomi Goldberg</DisplayName>
        <AccountId>12</AccountId>
        <AccountType/>
      </UserInfo>
      <UserInfo>
        <DisplayName>Mutmahim Roaf</DisplayName>
        <AccountId>18</AccountId>
        <AccountType/>
      </UserInfo>
      <UserInfo>
        <DisplayName>Roy Gopaul</DisplayName>
        <AccountId>17</AccountId>
        <AccountType/>
      </UserInfo>
      <UserInfo>
        <DisplayName>Sharon Otim</DisplayName>
        <AccountId>59</AccountId>
        <AccountType/>
      </UserInfo>
      <UserInfo>
        <DisplayName>Charity Aienobe-Asekharen</DisplayName>
        <AccountId>74</AccountId>
        <AccountType/>
      </UserInfo>
      <UserInfo>
        <DisplayName>Adam Tipping</DisplayName>
        <AccountId>47</AccountId>
        <AccountType/>
      </UserInfo>
      <UserInfo>
        <DisplayName>Norman Gillard</DisplayName>
        <AccountId>125</AccountId>
        <AccountType/>
      </UserInfo>
    </SharedWithUsers>
    <TaxCatchAll xmlns="ad159358-9462-4e9b-ae8b-85b0e6b0b597" xsi:nil="true"/>
    <lcf76f155ced4ddcb4097134ff3c332f xmlns="a0918bfa-692a-4922-b76d-02f98a2a4b44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AEFF48-30A9-40F1-AD82-ACFB835D27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18bfa-692a-4922-b76d-02f98a2a4b44"/>
    <ds:schemaRef ds:uri="ad159358-9462-4e9b-ae8b-85b0e6b0b5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AC45D6-8C85-4F42-BDD4-96D3FA96824F}">
  <ds:schemaRefs>
    <ds:schemaRef ds:uri="http://purl.org/dc/dcmitype/"/>
    <ds:schemaRef ds:uri="http://purl.org/dc/elements/1.1/"/>
    <ds:schemaRef ds:uri="a0918bfa-692a-4922-b76d-02f98a2a4b44"/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ad159358-9462-4e9b-ae8b-85b0e6b0b597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BAA9019-67A2-4C7E-94F4-9376941E5C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METRO GAVS Template</Template>
  <TotalTime>0</TotalTime>
  <Words>1126</Words>
  <Application>Microsoft Office PowerPoint</Application>
  <PresentationFormat>Widescreen</PresentationFormat>
  <Paragraphs>120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METRO Community Template</vt:lpstr>
      <vt:lpstr>1_Office Theme</vt:lpstr>
      <vt:lpstr>G-HIVE Voice and Influence Conference</vt:lpstr>
      <vt:lpstr>Event Aims and Objectives</vt:lpstr>
      <vt:lpstr>Plan and Agenda</vt:lpstr>
      <vt:lpstr>Welcome from New METRO CEO</vt:lpstr>
      <vt:lpstr>Keynote Speech  “Optimal” ... not Perfect</vt:lpstr>
      <vt:lpstr>G-HIVE Progress Report</vt:lpstr>
      <vt:lpstr>Timeline and Delivery</vt:lpstr>
      <vt:lpstr>Information, Advice, and Guidance</vt:lpstr>
      <vt:lpstr>Learning, Development, and Training</vt:lpstr>
      <vt:lpstr>Infrastructure</vt:lpstr>
      <vt:lpstr>G-HIVE Priorities for 2025</vt:lpstr>
      <vt:lpstr>Questions</vt:lpstr>
      <vt:lpstr>Break</vt:lpstr>
      <vt:lpstr>Greenwich Giving Progress and Priorities</vt:lpstr>
      <vt:lpstr>Capturing G-HIVE's Impact</vt:lpstr>
      <vt:lpstr>Next Steps and Events</vt:lpstr>
    </vt:vector>
  </TitlesOfParts>
  <Company>METRO Charity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Greenwich Voice and Influence Programme</dc:title>
  <dc:creator>Andrew Kerr</dc:creator>
  <cp:lastModifiedBy>Andrew Kerr</cp:lastModifiedBy>
  <cp:revision>437</cp:revision>
  <dcterms:created xsi:type="dcterms:W3CDTF">2021-12-01T15:48:36Z</dcterms:created>
  <dcterms:modified xsi:type="dcterms:W3CDTF">2024-12-12T12:15:22Z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0x010100E2953E1FAAA4174DA32B083DE535723A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MediaServiceImageTags">
    <vt:lpwstr/>
  </property>
</Properties>
</file>